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18"/>
  </p:notesMasterIdLst>
  <p:handoutMasterIdLst>
    <p:handoutMasterId r:id="rId19"/>
  </p:handoutMasterIdLst>
  <p:sldIdLst>
    <p:sldId id="2708" r:id="rId3"/>
    <p:sldId id="2387" r:id="rId4"/>
    <p:sldId id="2447" r:id="rId5"/>
    <p:sldId id="2762" r:id="rId6"/>
    <p:sldId id="2768" r:id="rId7"/>
    <p:sldId id="2767" r:id="rId8"/>
    <p:sldId id="2726" r:id="rId9"/>
    <p:sldId id="2709" r:id="rId10"/>
    <p:sldId id="2769" r:id="rId11"/>
    <p:sldId id="2775" r:id="rId12"/>
    <p:sldId id="2771" r:id="rId13"/>
    <p:sldId id="2776" r:id="rId14"/>
    <p:sldId id="2777" r:id="rId15"/>
    <p:sldId id="2778" r:id="rId16"/>
    <p:sldId id="2765" r:id="rId17"/>
  </p:sldIdLst>
  <p:sldSz cx="9144000" cy="6858000" type="screen4x3"/>
  <p:notesSz cx="7099300" cy="10234613"/>
  <p:custDataLst>
    <p:tags r:id="rId20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81FF"/>
    <a:srgbClr val="00B050"/>
    <a:srgbClr val="FF00DF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065FFA-8C78-2A4E-AB31-FC7C380068B2}" v="26" dt="2024-04-13T14:33:55.7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13"/>
    <p:restoredTop sz="94647"/>
  </p:normalViewPr>
  <p:slideViewPr>
    <p:cSldViewPr snapToGrid="0">
      <p:cViewPr varScale="1">
        <p:scale>
          <a:sx n="146" d="100"/>
          <a:sy n="146" d="100"/>
        </p:scale>
        <p:origin x="440" y="168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D28526AD-BB72-0B4E-9638-04907E1F3622}"/>
    <pc:docChg chg="delSld modSld">
      <pc:chgData name="Xin Luo" userId="82312ee5779919a4" providerId="LiveId" clId="{D28526AD-BB72-0B4E-9638-04907E1F3622}" dt="2023-09-18T01:27:13.837" v="116" actId="2696"/>
      <pc:docMkLst>
        <pc:docMk/>
      </pc:docMkLst>
      <pc:sldChg chg="modSp mod">
        <pc:chgData name="Xin Luo" userId="82312ee5779919a4" providerId="LiveId" clId="{D28526AD-BB72-0B4E-9638-04907E1F3622}" dt="2023-09-18T01:27:09.604" v="115" actId="255"/>
        <pc:sldMkLst>
          <pc:docMk/>
          <pc:sldMk cId="1209572041" sldId="2722"/>
        </pc:sldMkLst>
        <pc:spChg chg="mod">
          <ac:chgData name="Xin Luo" userId="82312ee5779919a4" providerId="LiveId" clId="{D28526AD-BB72-0B4E-9638-04907E1F3622}" dt="2023-09-18T01:27:09.604" v="115" actId="255"/>
          <ac:spMkLst>
            <pc:docMk/>
            <pc:sldMk cId="1209572041" sldId="2722"/>
            <ac:spMk id="13" creationId="{303BC878-BC57-D350-27A3-F03AE48213AC}"/>
          </ac:spMkLst>
        </pc:spChg>
      </pc:sldChg>
      <pc:sldChg chg="del">
        <pc:chgData name="Xin Luo" userId="82312ee5779919a4" providerId="LiveId" clId="{D28526AD-BB72-0B4E-9638-04907E1F3622}" dt="2023-09-18T01:27:13.837" v="116" actId="2696"/>
        <pc:sldMkLst>
          <pc:docMk/>
          <pc:sldMk cId="2476237792" sldId="2741"/>
        </pc:sldMkLst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44968A38-E2ED-AB49-A7AA-4E241E470C4E}"/>
    <pc:docChg chg="custSel addSld modSld">
      <pc:chgData name="Xin Luo" userId="82312ee5779919a4" providerId="LiveId" clId="{44968A38-E2ED-AB49-A7AA-4E241E470C4E}" dt="2024-04-06T05:28:09.746" v="48" actId="20577"/>
      <pc:docMkLst>
        <pc:docMk/>
      </pc:docMkLst>
      <pc:sldChg chg="addSp delSp modSp mod">
        <pc:chgData name="Xin Luo" userId="82312ee5779919a4" providerId="LiveId" clId="{44968A38-E2ED-AB49-A7AA-4E241E470C4E}" dt="2024-04-06T05:28:09.746" v="48" actId="20577"/>
        <pc:sldMkLst>
          <pc:docMk/>
          <pc:sldMk cId="1209572041" sldId="2722"/>
        </pc:sldMkLst>
        <pc:spChg chg="mod">
          <ac:chgData name="Xin Luo" userId="82312ee5779919a4" providerId="LiveId" clId="{44968A38-E2ED-AB49-A7AA-4E241E470C4E}" dt="2024-04-06T05:28:09.746" v="48" actId="20577"/>
          <ac:spMkLst>
            <pc:docMk/>
            <pc:sldMk cId="1209572041" sldId="2722"/>
            <ac:spMk id="11" creationId="{53A7E693-8098-76C4-CD5D-47166ABEB164}"/>
          </ac:spMkLst>
        </pc:spChg>
        <pc:spChg chg="del">
          <ac:chgData name="Xin Luo" userId="82312ee5779919a4" providerId="LiveId" clId="{44968A38-E2ED-AB49-A7AA-4E241E470C4E}" dt="2024-04-06T03:15:41.935" v="2" actId="478"/>
          <ac:spMkLst>
            <pc:docMk/>
            <pc:sldMk cId="1209572041" sldId="2722"/>
            <ac:spMk id="13" creationId="{303BC878-BC57-D350-27A3-F03AE48213AC}"/>
          </ac:spMkLst>
        </pc:spChg>
        <pc:picChg chg="add del mod">
          <ac:chgData name="Xin Luo" userId="82312ee5779919a4" providerId="LiveId" clId="{44968A38-E2ED-AB49-A7AA-4E241E470C4E}" dt="2024-04-06T03:17:10.354" v="11" actId="478"/>
          <ac:picMkLst>
            <pc:docMk/>
            <pc:sldMk cId="1209572041" sldId="2722"/>
            <ac:picMk id="4" creationId="{72641C54-2AA3-804C-A31F-7C3A27A0CD85}"/>
          </ac:picMkLst>
        </pc:picChg>
        <pc:picChg chg="add mod">
          <ac:chgData name="Xin Luo" userId="82312ee5779919a4" providerId="LiveId" clId="{44968A38-E2ED-AB49-A7AA-4E241E470C4E}" dt="2024-04-06T03:16:12.957" v="9"/>
          <ac:picMkLst>
            <pc:docMk/>
            <pc:sldMk cId="1209572041" sldId="2722"/>
            <ac:picMk id="6" creationId="{6D5D3EA7-6E0C-64ED-506E-916744BC645B}"/>
          </ac:picMkLst>
        </pc:picChg>
        <pc:picChg chg="add mod">
          <ac:chgData name="Xin Luo" userId="82312ee5779919a4" providerId="LiveId" clId="{44968A38-E2ED-AB49-A7AA-4E241E470C4E}" dt="2024-04-06T03:17:56.854" v="30" actId="1076"/>
          <ac:picMkLst>
            <pc:docMk/>
            <pc:sldMk cId="1209572041" sldId="2722"/>
            <ac:picMk id="8" creationId="{B220845A-E0D1-4B72-AEC5-8BB95B5A486D}"/>
          </ac:picMkLst>
        </pc:picChg>
        <pc:picChg chg="add mod">
          <ac:chgData name="Xin Luo" userId="82312ee5779919a4" providerId="LiveId" clId="{44968A38-E2ED-AB49-A7AA-4E241E470C4E}" dt="2024-04-06T03:17:56.854" v="30" actId="1076"/>
          <ac:picMkLst>
            <pc:docMk/>
            <pc:sldMk cId="1209572041" sldId="2722"/>
            <ac:picMk id="10" creationId="{1A128217-E358-6641-EA3F-CEFFB8B3B374}"/>
          </ac:picMkLst>
        </pc:picChg>
        <pc:picChg chg="add mod">
          <ac:chgData name="Xin Luo" userId="82312ee5779919a4" providerId="LiveId" clId="{44968A38-E2ED-AB49-A7AA-4E241E470C4E}" dt="2024-04-06T03:17:56.854" v="30" actId="1076"/>
          <ac:picMkLst>
            <pc:docMk/>
            <pc:sldMk cId="1209572041" sldId="2722"/>
            <ac:picMk id="14" creationId="{A5FA40EC-58DE-9083-1ABE-4D0A007E5831}"/>
          </ac:picMkLst>
        </pc:picChg>
      </pc:sldChg>
      <pc:sldChg chg="add">
        <pc:chgData name="Xin Luo" userId="82312ee5779919a4" providerId="LiveId" clId="{44968A38-E2ED-AB49-A7AA-4E241E470C4E}" dt="2024-04-06T03:15:35.142" v="0"/>
        <pc:sldMkLst>
          <pc:docMk/>
          <pc:sldMk cId="472418319" sldId="2759"/>
        </pc:sldMkLst>
      </pc:sldChg>
      <pc:sldChg chg="add">
        <pc:chgData name="Xin Luo" userId="82312ee5779919a4" providerId="LiveId" clId="{44968A38-E2ED-AB49-A7AA-4E241E470C4E}" dt="2024-04-06T03:15:37.385" v="1"/>
        <pc:sldMkLst>
          <pc:docMk/>
          <pc:sldMk cId="1125183986" sldId="2760"/>
        </pc:sldMkLst>
      </pc:sldChg>
      <pc:sldChg chg="add">
        <pc:chgData name="Xin Luo" userId="82312ee5779919a4" providerId="LiveId" clId="{44968A38-E2ED-AB49-A7AA-4E241E470C4E}" dt="2024-04-06T03:16:16.152" v="10"/>
        <pc:sldMkLst>
          <pc:docMk/>
          <pc:sldMk cId="1417780723" sldId="2761"/>
        </pc:sldMkLst>
      </pc:sldChg>
    </pc:docChg>
  </pc:docChgLst>
  <pc:docChgLst>
    <pc:chgData name="Xin Luo" userId="82312ee5779919a4" providerId="LiveId" clId="{82BFAA31-791A-9843-976C-3AAFAA5AC07D}"/>
    <pc:docChg chg="undo custSel addSld delSld modSld">
      <pc:chgData name="Xin Luo" userId="82312ee5779919a4" providerId="LiveId" clId="{82BFAA31-791A-9843-976C-3AAFAA5AC07D}" dt="2023-03-05T13:50:34.172" v="6224" actId="1035"/>
      <pc:docMkLst>
        <pc:docMk/>
      </pc:docMkLst>
      <pc:sldChg chg="modSp mod">
        <pc:chgData name="Xin Luo" userId="82312ee5779919a4" providerId="LiveId" clId="{82BFAA31-791A-9843-976C-3AAFAA5AC07D}" dt="2023-03-04T01:58:49.501" v="2918" actId="20577"/>
        <pc:sldMkLst>
          <pc:docMk/>
          <pc:sldMk cId="4067577602" sldId="2605"/>
        </pc:sldMkLst>
        <pc:spChg chg="mod">
          <ac:chgData name="Xin Luo" userId="82312ee5779919a4" providerId="LiveId" clId="{82BFAA31-791A-9843-976C-3AAFAA5AC07D}" dt="2023-03-04T01:58:49.501" v="2918" actId="20577"/>
          <ac:spMkLst>
            <pc:docMk/>
            <pc:sldMk cId="4067577602" sldId="2605"/>
            <ac:spMk id="5" creationId="{78502774-B04C-634F-1396-E5815996BC36}"/>
          </ac:spMkLst>
        </pc:spChg>
      </pc:sldChg>
      <pc:sldChg chg="addSp delSp modSp mod">
        <pc:chgData name="Xin Luo" userId="82312ee5779919a4" providerId="LiveId" clId="{82BFAA31-791A-9843-976C-3AAFAA5AC07D}" dt="2023-03-04T03:17:04.154" v="3027" actId="20577"/>
        <pc:sldMkLst>
          <pc:docMk/>
          <pc:sldMk cId="3833073590" sldId="2716"/>
        </pc:sldMkLst>
        <pc:spChg chg="mod">
          <ac:chgData name="Xin Luo" userId="82312ee5779919a4" providerId="LiveId" clId="{82BFAA31-791A-9843-976C-3AAFAA5AC07D}" dt="2023-02-24T03:06:08.550" v="104" actId="20577"/>
          <ac:spMkLst>
            <pc:docMk/>
            <pc:sldMk cId="3833073590" sldId="2716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2-24T03:02:42.862" v="33" actId="478"/>
          <ac:spMkLst>
            <pc:docMk/>
            <pc:sldMk cId="3833073590" sldId="2716"/>
            <ac:spMk id="5" creationId="{9F4AEA98-0C33-E82A-EB75-839D0F0B55A4}"/>
          </ac:spMkLst>
        </pc:spChg>
        <pc:spChg chg="add mod">
          <ac:chgData name="Xin Luo" userId="82312ee5779919a4" providerId="LiveId" clId="{82BFAA31-791A-9843-976C-3AAFAA5AC07D}" dt="2023-03-04T03:17:04.154" v="3027" actId="20577"/>
          <ac:spMkLst>
            <pc:docMk/>
            <pc:sldMk cId="3833073590" sldId="2716"/>
            <ac:spMk id="6" creationId="{6741FEA2-C046-FD82-2800-2CB513792080}"/>
          </ac:spMkLst>
        </pc:spChg>
        <pc:picChg chg="add del">
          <ac:chgData name="Xin Luo" userId="82312ee5779919a4" providerId="LiveId" clId="{82BFAA31-791A-9843-976C-3AAFAA5AC07D}" dt="2023-02-24T03:02:42.862" v="33" actId="478"/>
          <ac:picMkLst>
            <pc:docMk/>
            <pc:sldMk cId="3833073590" sldId="2716"/>
            <ac:picMk id="1026" creationId="{37EB6838-2807-43B3-E78E-EF1353DBEC4D}"/>
          </ac:picMkLst>
        </pc:picChg>
        <pc:picChg chg="add del mod">
          <ac:chgData name="Xin Luo" userId="82312ee5779919a4" providerId="LiveId" clId="{82BFAA31-791A-9843-976C-3AAFAA5AC07D}" dt="2023-02-24T03:03:49.502" v="38" actId="478"/>
          <ac:picMkLst>
            <pc:docMk/>
            <pc:sldMk cId="3833073590" sldId="2716"/>
            <ac:picMk id="1028" creationId="{0060DCE3-4593-4CBE-2C1A-12A7D72C453A}"/>
          </ac:picMkLst>
        </pc:picChg>
        <pc:picChg chg="add del mod">
          <ac:chgData name="Xin Luo" userId="82312ee5779919a4" providerId="LiveId" clId="{82BFAA31-791A-9843-976C-3AAFAA5AC07D}" dt="2023-03-04T03:16:57.384" v="3023" actId="14100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82BFAA31-791A-9843-976C-3AAFAA5AC07D}" dt="2023-02-24T08:50:06.402" v="585" actId="20577"/>
        <pc:sldMkLst>
          <pc:docMk/>
          <pc:sldMk cId="972163772" sldId="2720"/>
        </pc:sldMkLst>
        <pc:spChg chg="mod">
          <ac:chgData name="Xin Luo" userId="82312ee5779919a4" providerId="LiveId" clId="{82BFAA31-791A-9843-976C-3AAFAA5AC07D}" dt="2023-02-24T08:50:06.402" v="585" actId="20577"/>
          <ac:spMkLst>
            <pc:docMk/>
            <pc:sldMk cId="972163772" sldId="2720"/>
            <ac:spMk id="7" creationId="{00000000-0000-0000-0000-000000000000}"/>
          </ac:spMkLst>
        </pc:spChg>
        <pc:picChg chg="add del">
          <ac:chgData name="Xin Luo" userId="82312ee5779919a4" providerId="LiveId" clId="{82BFAA31-791A-9843-976C-3AAFAA5AC07D}" dt="2023-02-24T08:47:42.881" v="485"/>
          <ac:picMkLst>
            <pc:docMk/>
            <pc:sldMk cId="972163772" sldId="2720"/>
            <ac:picMk id="3074" creationId="{C4128BB6-F8FE-667B-1E3D-38360E7E0C3C}"/>
          </ac:picMkLst>
        </pc:picChg>
      </pc:sldChg>
      <pc:sldChg chg="addSp delSp modSp mod">
        <pc:chgData name="Xin Luo" userId="82312ee5779919a4" providerId="LiveId" clId="{82BFAA31-791A-9843-976C-3AAFAA5AC07D}" dt="2023-02-24T13:00:34.955" v="2586" actId="1036"/>
        <pc:sldMkLst>
          <pc:docMk/>
          <pc:sldMk cId="2689695864" sldId="2721"/>
        </pc:sldMkLst>
        <pc:spChg chg="mod">
          <ac:chgData name="Xin Luo" userId="82312ee5779919a4" providerId="LiveId" clId="{82BFAA31-791A-9843-976C-3AAFAA5AC07D}" dt="2023-02-24T13:00:34.955" v="2586" actId="1036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08:50:21.921" v="586"/>
          <ac:spMkLst>
            <pc:docMk/>
            <pc:sldMk cId="2689695864" sldId="2721"/>
            <ac:spMk id="3" creationId="{00000000-0000-0000-0000-000000000000}"/>
          </ac:spMkLst>
        </pc:spChg>
        <pc:spChg chg="add del mod">
          <ac:chgData name="Xin Luo" userId="82312ee5779919a4" providerId="LiveId" clId="{82BFAA31-791A-9843-976C-3AAFAA5AC07D}" dt="2023-02-24T12:38:43.360" v="1999" actId="478"/>
          <ac:spMkLst>
            <pc:docMk/>
            <pc:sldMk cId="2689695864" sldId="2721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3:00:31.975" v="2582" actId="1036"/>
          <ac:spMkLst>
            <pc:docMk/>
            <pc:sldMk cId="2689695864" sldId="2721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82BFAA31-791A-9843-976C-3AAFAA5AC07D}" dt="2023-03-05T13:50:34.172" v="6224" actId="1035"/>
        <pc:sldMkLst>
          <pc:docMk/>
          <pc:sldMk cId="1209572041" sldId="2722"/>
        </pc:sldMkLst>
        <pc:spChg chg="mod">
          <ac:chgData name="Xin Luo" userId="82312ee5779919a4" providerId="LiveId" clId="{82BFAA31-791A-9843-976C-3AAFAA5AC07D}" dt="2023-03-04T15:50:28.639" v="6152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82BFAA31-791A-9843-976C-3AAFAA5AC07D}" dt="2023-03-05T13:50:34.172" v="6224" actId="1035"/>
          <ac:spMkLst>
            <pc:docMk/>
            <pc:sldMk cId="1209572041" sldId="2722"/>
            <ac:spMk id="13" creationId="{303BC878-BC57-D350-27A3-F03AE48213AC}"/>
          </ac:spMkLst>
        </pc:spChg>
      </pc:sldChg>
      <pc:sldChg chg="add del">
        <pc:chgData name="Xin Luo" userId="82312ee5779919a4" providerId="LiveId" clId="{82BFAA31-791A-9843-976C-3AAFAA5AC07D}" dt="2023-03-04T02:01:30.300" v="3010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82BFAA31-791A-9843-976C-3AAFAA5AC07D}" dt="2023-03-04T03:20:48.887" v="3034" actId="1036"/>
        <pc:sldMkLst>
          <pc:docMk/>
          <pc:sldMk cId="4156684215" sldId="2738"/>
        </pc:sldMkLst>
        <pc:spChg chg="mod">
          <ac:chgData name="Xin Luo" userId="82312ee5779919a4" providerId="LiveId" clId="{82BFAA31-791A-9843-976C-3AAFAA5AC07D}" dt="2023-02-24T07:02:55.789" v="157" actId="20577"/>
          <ac:spMkLst>
            <pc:docMk/>
            <pc:sldMk cId="4156684215" sldId="2738"/>
            <ac:spMk id="2" creationId="{631AADB6-C88A-D817-4683-FC087E4E240F}"/>
          </ac:spMkLst>
        </pc:spChg>
        <pc:spChg chg="add del mod">
          <ac:chgData name="Xin Luo" userId="82312ee5779919a4" providerId="LiveId" clId="{82BFAA31-791A-9843-976C-3AAFAA5AC07D}" dt="2023-03-04T03:20:48.887" v="3034" actId="1036"/>
          <ac:spMkLst>
            <pc:docMk/>
            <pc:sldMk cId="4156684215" sldId="2738"/>
            <ac:spMk id="6" creationId="{6741FEA2-C046-FD82-2800-2CB513792080}"/>
          </ac:spMkLst>
        </pc:spChg>
        <pc:picChg chg="del mod">
          <ac:chgData name="Xin Luo" userId="82312ee5779919a4" providerId="LiveId" clId="{82BFAA31-791A-9843-976C-3AAFAA5AC07D}" dt="2023-02-24T07:03:01.663" v="158" actId="478"/>
          <ac:picMkLst>
            <pc:docMk/>
            <pc:sldMk cId="4156684215" sldId="2738"/>
            <ac:picMk id="1030" creationId="{C93DB76E-C02F-05AC-2014-674F7E808ADA}"/>
          </ac:picMkLst>
        </pc:picChg>
        <pc:picChg chg="add del mod">
          <ac:chgData name="Xin Luo" userId="82312ee5779919a4" providerId="LiveId" clId="{82BFAA31-791A-9843-976C-3AAFAA5AC07D}" dt="2023-03-04T03:20:37.844" v="3030" actId="14100"/>
          <ac:picMkLst>
            <pc:docMk/>
            <pc:sldMk cId="4156684215" sldId="2738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3-04T03:45:03.441" v="3776" actId="21"/>
        <pc:sldMkLst>
          <pc:docMk/>
          <pc:sldMk cId="2776132283" sldId="2739"/>
        </pc:sldMkLst>
        <pc:spChg chg="mod">
          <ac:chgData name="Xin Luo" userId="82312ee5779919a4" providerId="LiveId" clId="{82BFAA31-791A-9843-976C-3AAFAA5AC07D}" dt="2023-03-04T03:21:31.106" v="3042" actId="20577"/>
          <ac:spMkLst>
            <pc:docMk/>
            <pc:sldMk cId="2776132283" sldId="2739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3-04T03:45:03.441" v="3776" actId="21"/>
          <ac:spMkLst>
            <pc:docMk/>
            <pc:sldMk cId="2776132283" sldId="2739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2-24T09:02:09.130" v="665" actId="478"/>
          <ac:picMkLst>
            <pc:docMk/>
            <pc:sldMk cId="2776132283" sldId="2739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2-24T12:42:54.354" v="2196" actId="20577"/>
        <pc:sldMkLst>
          <pc:docMk/>
          <pc:sldMk cId="2510358707" sldId="2740"/>
        </pc:sldMkLst>
        <pc:spChg chg="mod">
          <ac:chgData name="Xin Luo" userId="82312ee5779919a4" providerId="LiveId" clId="{82BFAA31-791A-9843-976C-3AAFAA5AC07D}" dt="2023-02-24T12:39:15.147" v="2006" actId="20577"/>
          <ac:spMkLst>
            <pc:docMk/>
            <pc:sldMk cId="2510358707" sldId="2740"/>
            <ac:spMk id="2" creationId="{631AADB6-C88A-D817-4683-FC087E4E240F}"/>
          </ac:spMkLst>
        </pc:spChg>
        <pc:spChg chg="del mod">
          <ac:chgData name="Xin Luo" userId="82312ee5779919a4" providerId="LiveId" clId="{82BFAA31-791A-9843-976C-3AAFAA5AC07D}" dt="2023-02-24T12:26:37.033" v="1934" actId="478"/>
          <ac:spMkLst>
            <pc:docMk/>
            <pc:sldMk cId="2510358707" sldId="2740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2:42:54.354" v="2196" actId="20577"/>
          <ac:spMkLst>
            <pc:docMk/>
            <pc:sldMk cId="2510358707" sldId="2740"/>
            <ac:spMk id="17" creationId="{9E05FFCA-3371-AF5C-381D-71D984055F5A}"/>
          </ac:spMkLst>
        </pc:spChg>
      </pc:sldChg>
      <pc:sldChg chg="add del">
        <pc:chgData name="Xin Luo" userId="82312ee5779919a4" providerId="LiveId" clId="{82BFAA31-791A-9843-976C-3AAFAA5AC07D}" dt="2023-02-24T12:26:24.988" v="1931"/>
        <pc:sldMkLst>
          <pc:docMk/>
          <pc:sldMk cId="2028886328" sldId="2741"/>
        </pc:sldMkLst>
      </pc:sldChg>
      <pc:sldChg chg="delSp modSp add mod">
        <pc:chgData name="Xin Luo" userId="82312ee5779919a4" providerId="LiveId" clId="{82BFAA31-791A-9843-976C-3AAFAA5AC07D}" dt="2023-03-04T15:50:04.739" v="6144" actId="1076"/>
        <pc:sldMkLst>
          <pc:docMk/>
          <pc:sldMk cId="2476237792" sldId="2741"/>
        </pc:sldMkLst>
        <pc:spChg chg="del mod">
          <ac:chgData name="Xin Luo" userId="82312ee5779919a4" providerId="LiveId" clId="{82BFAA31-791A-9843-976C-3AAFAA5AC07D}" dt="2023-03-04T15:49:54.035" v="6137" actId="478"/>
          <ac:spMkLst>
            <pc:docMk/>
            <pc:sldMk cId="2476237792" sldId="274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12:39:25.368" v="2008"/>
          <ac:spMkLst>
            <pc:docMk/>
            <pc:sldMk cId="2476237792" sldId="2741"/>
            <ac:spMk id="3" creationId="{00000000-0000-0000-0000-000000000000}"/>
          </ac:spMkLst>
        </pc:spChg>
        <pc:spChg chg="mod">
          <ac:chgData name="Xin Luo" userId="82312ee5779919a4" providerId="LiveId" clId="{82BFAA31-791A-9843-976C-3AAFAA5AC07D}" dt="2023-03-04T15:50:04.739" v="6144" actId="1076"/>
          <ac:spMkLst>
            <pc:docMk/>
            <pc:sldMk cId="2476237792" sldId="2741"/>
            <ac:spMk id="6" creationId="{6741FEA2-C046-FD82-2800-2CB513792080}"/>
          </ac:spMkLst>
        </pc:spChg>
      </pc:sldChg>
      <pc:sldChg chg="addSp delSp modSp add mod">
        <pc:chgData name="Xin Luo" userId="82312ee5779919a4" providerId="LiveId" clId="{82BFAA31-791A-9843-976C-3AAFAA5AC07D}" dt="2023-03-04T03:03:29.776" v="3020" actId="1036"/>
        <pc:sldMkLst>
          <pc:docMk/>
          <pc:sldMk cId="3151170836" sldId="2742"/>
        </pc:sldMkLst>
        <pc:spChg chg="mod">
          <ac:chgData name="Xin Luo" userId="82312ee5779919a4" providerId="LiveId" clId="{82BFAA31-791A-9843-976C-3AAFAA5AC07D}" dt="2023-03-04T02:00:17.248" v="3002" actId="20577"/>
          <ac:spMkLst>
            <pc:docMk/>
            <pc:sldMk cId="3151170836" sldId="2742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3-04T02:01:16.980" v="3004" actId="478"/>
          <ac:spMkLst>
            <pc:docMk/>
            <pc:sldMk cId="3151170836" sldId="2742"/>
            <ac:spMk id="5" creationId="{78502774-B04C-634F-1396-E5815996BC36}"/>
          </ac:spMkLst>
        </pc:spChg>
        <pc:spChg chg="add mod">
          <ac:chgData name="Xin Luo" userId="82312ee5779919a4" providerId="LiveId" clId="{82BFAA31-791A-9843-976C-3AAFAA5AC07D}" dt="2023-03-04T03:03:29.776" v="3020" actId="1036"/>
          <ac:spMkLst>
            <pc:docMk/>
            <pc:sldMk cId="3151170836" sldId="2742"/>
            <ac:spMk id="6" creationId="{FA343B24-C04E-C7D0-D427-DA131ECB74AB}"/>
          </ac:spMkLst>
        </pc:spChg>
        <pc:picChg chg="add del mod">
          <ac:chgData name="Xin Luo" userId="82312ee5779919a4" providerId="LiveId" clId="{82BFAA31-791A-9843-976C-3AAFAA5AC07D}" dt="2023-03-04T02:04:10.432" v="3011" actId="478"/>
          <ac:picMkLst>
            <pc:docMk/>
            <pc:sldMk cId="3151170836" sldId="2742"/>
            <ac:picMk id="4" creationId="{5EA5EFD9-CFD1-878E-F82B-E455DCC4FB27}"/>
          </ac:picMkLst>
        </pc:picChg>
        <pc:picChg chg="add mod">
          <ac:chgData name="Xin Luo" userId="82312ee5779919a4" providerId="LiveId" clId="{82BFAA31-791A-9843-976C-3AAFAA5AC07D}" dt="2023-03-04T03:03:27.642" v="3017" actId="1036"/>
          <ac:picMkLst>
            <pc:docMk/>
            <pc:sldMk cId="3151170836" sldId="2742"/>
            <ac:picMk id="7" creationId="{3DD36E7D-5F30-A7D7-486A-8D2AC067CE47}"/>
          </ac:picMkLst>
        </pc:picChg>
        <pc:picChg chg="del">
          <ac:chgData name="Xin Luo" userId="82312ee5779919a4" providerId="LiveId" clId="{82BFAA31-791A-9843-976C-3AAFAA5AC07D}" dt="2023-03-04T02:01:21.181" v="3006" actId="478"/>
          <ac:picMkLst>
            <pc:docMk/>
            <pc:sldMk cId="3151170836" sldId="2742"/>
            <ac:picMk id="1026" creationId="{75908E15-58DA-73BD-95F9-CACD1B8B9D82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28" creationId="{1E2BFB6C-B7E5-CAF9-B8CC-09A5029EC264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0" creationId="{CB7EE236-3D18-EC53-3225-10EBB3B4EC77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2" creationId="{BFA8C7BD-9CEC-ADA1-21BA-0EE8338C6EA3}"/>
          </ac:picMkLst>
        </pc:picChg>
      </pc:sldChg>
      <pc:sldChg chg="addSp delSp modSp add mod">
        <pc:chgData name="Xin Luo" userId="82312ee5779919a4" providerId="LiveId" clId="{82BFAA31-791A-9843-976C-3AAFAA5AC07D}" dt="2023-03-04T03:37:26.975" v="3431" actId="1076"/>
        <pc:sldMkLst>
          <pc:docMk/>
          <pc:sldMk cId="4194482579" sldId="2743"/>
        </pc:sldMkLst>
        <pc:spChg chg="add del mod">
          <ac:chgData name="Xin Luo" userId="82312ee5779919a4" providerId="LiveId" clId="{82BFAA31-791A-9843-976C-3AAFAA5AC07D}" dt="2023-03-04T03:37:26.975" v="3431" actId="1076"/>
          <ac:spMkLst>
            <pc:docMk/>
            <pc:sldMk cId="4194482579" sldId="2743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3-04T03:21:59.148" v="3044" actId="478"/>
          <ac:picMkLst>
            <pc:docMk/>
            <pc:sldMk cId="4194482579" sldId="2743"/>
            <ac:picMk id="2050" creationId="{324F0AC4-07BA-4B3E-1A6B-D49FF0B87AC4}"/>
          </ac:picMkLst>
        </pc:picChg>
      </pc:sldChg>
      <pc:sldChg chg="addSp delSp modSp add mod">
        <pc:chgData name="Xin Luo" userId="82312ee5779919a4" providerId="LiveId" clId="{82BFAA31-791A-9843-976C-3AAFAA5AC07D}" dt="2023-03-04T15:11:00.971" v="4794" actId="2711"/>
        <pc:sldMkLst>
          <pc:docMk/>
          <pc:sldMk cId="3883315984" sldId="2744"/>
        </pc:sldMkLst>
        <pc:spChg chg="mod">
          <ac:chgData name="Xin Luo" userId="82312ee5779919a4" providerId="LiveId" clId="{82BFAA31-791A-9843-976C-3AAFAA5AC07D}" dt="2023-03-04T15:08:30.473" v="4619" actId="20577"/>
          <ac:spMkLst>
            <pc:docMk/>
            <pc:sldMk cId="3883315984" sldId="2744"/>
            <ac:spMk id="17" creationId="{9E05FFCA-3371-AF5C-381D-71D984055F5A}"/>
          </ac:spMkLst>
        </pc:spChg>
        <pc:spChg chg="add mod">
          <ac:chgData name="Xin Luo" userId="82312ee5779919a4" providerId="LiveId" clId="{82BFAA31-791A-9843-976C-3AAFAA5AC07D}" dt="2023-03-04T15:11:00.971" v="4794" actId="2711"/>
          <ac:spMkLst>
            <pc:docMk/>
            <pc:sldMk cId="3883315984" sldId="2744"/>
            <ac:spMk id="21" creationId="{E7C93A00-7E31-E000-6BED-292B08A4B198}"/>
          </ac:spMkLst>
        </pc:spChg>
        <pc:picChg chg="add del mod">
          <ac:chgData name="Xin Luo" userId="82312ee5779919a4" providerId="LiveId" clId="{82BFAA31-791A-9843-976C-3AAFAA5AC07D}" dt="2023-03-04T14:43:12.336" v="4260" actId="478"/>
          <ac:picMkLst>
            <pc:docMk/>
            <pc:sldMk cId="3883315984" sldId="2744"/>
            <ac:picMk id="5" creationId="{6A29A75C-8731-031C-F586-AB16E9D87EF1}"/>
          </ac:picMkLst>
        </pc:picChg>
        <pc:picChg chg="add del mod">
          <ac:chgData name="Xin Luo" userId="82312ee5779919a4" providerId="LiveId" clId="{82BFAA31-791A-9843-976C-3AAFAA5AC07D}" dt="2023-03-04T14:43:13.340" v="4261" actId="478"/>
          <ac:picMkLst>
            <pc:docMk/>
            <pc:sldMk cId="3883315984" sldId="2744"/>
            <ac:picMk id="7" creationId="{56F139B7-CE64-C317-CDCE-ED656E5CE752}"/>
          </ac:picMkLst>
        </pc:picChg>
        <pc:picChg chg="add del mod">
          <ac:chgData name="Xin Luo" userId="82312ee5779919a4" providerId="LiveId" clId="{82BFAA31-791A-9843-976C-3AAFAA5AC07D}" dt="2023-03-04T14:57:11.977" v="4367" actId="478"/>
          <ac:picMkLst>
            <pc:docMk/>
            <pc:sldMk cId="3883315984" sldId="2744"/>
            <ac:picMk id="9" creationId="{B93FB35F-20AA-92EB-B0CA-45DF00DB1C48}"/>
          </ac:picMkLst>
        </pc:picChg>
        <pc:picChg chg="add del mod">
          <ac:chgData name="Xin Luo" userId="82312ee5779919a4" providerId="LiveId" clId="{82BFAA31-791A-9843-976C-3AAFAA5AC07D}" dt="2023-03-04T15:08:25.973" v="4617" actId="478"/>
          <ac:picMkLst>
            <pc:docMk/>
            <pc:sldMk cId="3883315984" sldId="2744"/>
            <ac:picMk id="11" creationId="{7FFE9DD7-9FAD-B833-34A7-F9D00BB93C74}"/>
          </ac:picMkLst>
        </pc:picChg>
        <pc:picChg chg="add del mod">
          <ac:chgData name="Xin Luo" userId="82312ee5779919a4" providerId="LiveId" clId="{82BFAA31-791A-9843-976C-3AAFAA5AC07D}" dt="2023-03-04T15:08:26.853" v="4618" actId="478"/>
          <ac:picMkLst>
            <pc:docMk/>
            <pc:sldMk cId="3883315984" sldId="2744"/>
            <ac:picMk id="13" creationId="{99DA1880-9B80-A24C-3180-693E3B5EE1BF}"/>
          </ac:picMkLst>
        </pc:picChg>
        <pc:picChg chg="add del mod">
          <ac:chgData name="Xin Luo" userId="82312ee5779919a4" providerId="LiveId" clId="{82BFAA31-791A-9843-976C-3AAFAA5AC07D}" dt="2023-03-04T15:07:19.751" v="4571" actId="478"/>
          <ac:picMkLst>
            <pc:docMk/>
            <pc:sldMk cId="3883315984" sldId="2744"/>
            <ac:picMk id="15" creationId="{76264687-7C79-E28C-9AC8-4ACC581E6CB9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18" creationId="{0837DC30-4620-0035-DE40-9319EFBA876D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20" creationId="{1C80845A-A83F-D903-2B37-F9CB37E4E25A}"/>
          </ac:picMkLst>
        </pc:picChg>
      </pc:sldChg>
      <pc:sldChg chg="modSp add mod">
        <pc:chgData name="Xin Luo" userId="82312ee5779919a4" providerId="LiveId" clId="{82BFAA31-791A-9843-976C-3AAFAA5AC07D}" dt="2023-03-04T15:21:58.766" v="5230" actId="1038"/>
        <pc:sldMkLst>
          <pc:docMk/>
          <pc:sldMk cId="3741103209" sldId="2745"/>
        </pc:sldMkLst>
        <pc:spChg chg="mod">
          <ac:chgData name="Xin Luo" userId="82312ee5779919a4" providerId="LiveId" clId="{82BFAA31-791A-9843-976C-3AAFAA5AC07D}" dt="2023-03-04T15:21:58.766" v="5230" actId="1038"/>
          <ac:spMkLst>
            <pc:docMk/>
            <pc:sldMk cId="3741103209" sldId="2745"/>
            <ac:spMk id="17" creationId="{9E05FFCA-3371-AF5C-381D-71D984055F5A}"/>
          </ac:spMkLst>
        </pc:spChg>
      </pc:sldChg>
      <pc:sldChg chg="modSp add mod">
        <pc:chgData name="Xin Luo" userId="82312ee5779919a4" providerId="LiveId" clId="{82BFAA31-791A-9843-976C-3AAFAA5AC07D}" dt="2023-03-04T15:08:22.005" v="4615" actId="1035"/>
        <pc:sldMkLst>
          <pc:docMk/>
          <pc:sldMk cId="322086101" sldId="2746"/>
        </pc:sldMkLst>
        <pc:spChg chg="mod">
          <ac:chgData name="Xin Luo" userId="82312ee5779919a4" providerId="LiveId" clId="{82BFAA31-791A-9843-976C-3AAFAA5AC07D}" dt="2023-03-04T15:07:51.391" v="4588" actId="20577"/>
          <ac:spMkLst>
            <pc:docMk/>
            <pc:sldMk cId="322086101" sldId="2746"/>
            <ac:spMk id="17" creationId="{9E05FFCA-3371-AF5C-381D-71D984055F5A}"/>
          </ac:spMkLst>
        </pc:sp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1" creationId="{7FFE9DD7-9FAD-B833-34A7-F9D00BB93C74}"/>
          </ac:picMkLst>
        </pc:pic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3" creationId="{99DA1880-9B80-A24C-3180-693E3B5EE1BF}"/>
          </ac:picMkLst>
        </pc:picChg>
      </pc:sldChg>
      <pc:sldChg chg="addSp modSp add mod">
        <pc:chgData name="Xin Luo" userId="82312ee5779919a4" providerId="LiveId" clId="{82BFAA31-791A-9843-976C-3AAFAA5AC07D}" dt="2023-03-04T15:26:46.366" v="5547" actId="1076"/>
        <pc:sldMkLst>
          <pc:docMk/>
          <pc:sldMk cId="2920839983" sldId="2747"/>
        </pc:sldMkLst>
        <pc:spChg chg="mod">
          <ac:chgData name="Xin Luo" userId="82312ee5779919a4" providerId="LiveId" clId="{82BFAA31-791A-9843-976C-3AAFAA5AC07D}" dt="2023-03-04T15:26:37.013" v="5544" actId="1076"/>
          <ac:spMkLst>
            <pc:docMk/>
            <pc:sldMk cId="2920839983" sldId="2747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26:46.366" v="5547" actId="1076"/>
          <ac:picMkLst>
            <pc:docMk/>
            <pc:sldMk cId="2920839983" sldId="2747"/>
            <ac:picMk id="5" creationId="{4B5D1AA6-D397-9A79-221A-E20C2E9E5B76}"/>
          </ac:picMkLst>
        </pc:picChg>
      </pc:sldChg>
      <pc:sldChg chg="addSp delSp modSp add mod">
        <pc:chgData name="Xin Luo" userId="82312ee5779919a4" providerId="LiveId" clId="{82BFAA31-791A-9843-976C-3AAFAA5AC07D}" dt="2023-03-04T15:46:20.499" v="5952" actId="1582"/>
        <pc:sldMkLst>
          <pc:docMk/>
          <pc:sldMk cId="2081473989" sldId="2748"/>
        </pc:sldMkLst>
        <pc:spChg chg="add del">
          <ac:chgData name="Xin Luo" userId="82312ee5779919a4" providerId="LiveId" clId="{82BFAA31-791A-9843-976C-3AAFAA5AC07D}" dt="2023-03-04T15:37:10.804" v="5659" actId="22"/>
          <ac:spMkLst>
            <pc:docMk/>
            <pc:sldMk cId="2081473989" sldId="2748"/>
            <ac:spMk id="6" creationId="{82D7925B-E2FA-6C82-149E-D49FD97901D4}"/>
          </ac:spMkLst>
        </pc:spChg>
        <pc:spChg chg="add mod">
          <ac:chgData name="Xin Luo" userId="82312ee5779919a4" providerId="LiveId" clId="{82BFAA31-791A-9843-976C-3AAFAA5AC07D}" dt="2023-03-04T15:45:35.826" v="5941" actId="1076"/>
          <ac:spMkLst>
            <pc:docMk/>
            <pc:sldMk cId="2081473989" sldId="2748"/>
            <ac:spMk id="15" creationId="{DAE75BEB-15B0-6AD3-FEA5-24688F0C9399}"/>
          </ac:spMkLst>
        </pc:spChg>
        <pc:spChg chg="add mod">
          <ac:chgData name="Xin Luo" userId="82312ee5779919a4" providerId="LiveId" clId="{82BFAA31-791A-9843-976C-3AAFAA5AC07D}" dt="2023-03-04T15:46:20.499" v="5952" actId="1582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82BFAA31-791A-9843-976C-3AAFAA5AC07D}" dt="2023-03-04T15:28:15.646" v="5654" actId="20577"/>
          <ac:spMkLst>
            <pc:docMk/>
            <pc:sldMk cId="2081473989" sldId="2748"/>
            <ac:spMk id="17" creationId="{9E05FFCA-3371-AF5C-381D-71D984055F5A}"/>
          </ac:spMkLst>
        </pc:spChg>
        <pc:picChg chg="del mod">
          <ac:chgData name="Xin Luo" userId="82312ee5779919a4" providerId="LiveId" clId="{82BFAA31-791A-9843-976C-3AAFAA5AC07D}" dt="2023-03-04T15:37:06.482" v="5657" actId="478"/>
          <ac:picMkLst>
            <pc:docMk/>
            <pc:sldMk cId="2081473989" sldId="2748"/>
            <ac:picMk id="5" creationId="{4B5D1AA6-D397-9A79-221A-E20C2E9E5B76}"/>
          </ac:picMkLst>
        </pc:picChg>
        <pc:picChg chg="add mod">
          <ac:chgData name="Xin Luo" userId="82312ee5779919a4" providerId="LiveId" clId="{82BFAA31-791A-9843-976C-3AAFAA5AC07D}" dt="2023-03-04T15:45:05.183" v="5929" actId="1036"/>
          <ac:picMkLst>
            <pc:docMk/>
            <pc:sldMk cId="2081473989" sldId="2748"/>
            <ac:picMk id="8" creationId="{79143EB1-6171-6D6B-E065-52F98AD03CCA}"/>
          </ac:picMkLst>
        </pc:picChg>
        <pc:picChg chg="add del mod">
          <ac:chgData name="Xin Luo" userId="82312ee5779919a4" providerId="LiveId" clId="{82BFAA31-791A-9843-976C-3AAFAA5AC07D}" dt="2023-03-04T15:45:07.251" v="5930" actId="478"/>
          <ac:picMkLst>
            <pc:docMk/>
            <pc:sldMk cId="2081473989" sldId="2748"/>
            <ac:picMk id="10" creationId="{30790A72-1A1F-A99B-2602-70052914B570}"/>
          </ac:picMkLst>
        </pc:picChg>
        <pc:picChg chg="add mod">
          <ac:chgData name="Xin Luo" userId="82312ee5779919a4" providerId="LiveId" clId="{82BFAA31-791A-9843-976C-3AAFAA5AC07D}" dt="2023-03-04T15:45:33.555" v="5940" actId="1076"/>
          <ac:picMkLst>
            <pc:docMk/>
            <pc:sldMk cId="2081473989" sldId="2748"/>
            <ac:picMk id="12" creationId="{CD5784D5-D55B-B02C-C48B-B4566A95D7A5}"/>
          </ac:picMkLst>
        </pc:picChg>
        <pc:picChg chg="add del mod">
          <ac:chgData name="Xin Luo" userId="82312ee5779919a4" providerId="LiveId" clId="{82BFAA31-791A-9843-976C-3AAFAA5AC07D}" dt="2023-03-04T15:45:23.214" v="5937"/>
          <ac:picMkLst>
            <pc:docMk/>
            <pc:sldMk cId="2081473989" sldId="2748"/>
            <ac:picMk id="14" creationId="{5DFB8C07-8D07-8D50-004D-9E3F08E7DE84}"/>
          </ac:picMkLst>
        </pc:picChg>
      </pc:sldChg>
      <pc:sldChg chg="addSp delSp modSp add mod">
        <pc:chgData name="Xin Luo" userId="82312ee5779919a4" providerId="LiveId" clId="{82BFAA31-791A-9843-976C-3AAFAA5AC07D}" dt="2023-03-04T15:48:59.888" v="6079" actId="1076"/>
        <pc:sldMkLst>
          <pc:docMk/>
          <pc:sldMk cId="1994915307" sldId="2749"/>
        </pc:sldMkLst>
        <pc:spChg chg="mod">
          <ac:chgData name="Xin Luo" userId="82312ee5779919a4" providerId="LiveId" clId="{82BFAA31-791A-9843-976C-3AAFAA5AC07D}" dt="2023-03-04T15:48:51.612" v="6078" actId="20577"/>
          <ac:spMkLst>
            <pc:docMk/>
            <pc:sldMk cId="1994915307" sldId="2749"/>
            <ac:spMk id="17" creationId="{9E05FFCA-3371-AF5C-381D-71D984055F5A}"/>
          </ac:spMkLst>
        </pc:spChg>
        <pc:picChg chg="add del mod">
          <ac:chgData name="Xin Luo" userId="82312ee5779919a4" providerId="LiveId" clId="{82BFAA31-791A-9843-976C-3AAFAA5AC07D}" dt="2023-03-04T15:38:11.661" v="5720" actId="478"/>
          <ac:picMkLst>
            <pc:docMk/>
            <pc:sldMk cId="1994915307" sldId="2749"/>
            <ac:picMk id="5" creationId="{EA1C2F80-6A2A-D60C-9FB3-F25B1C6511A4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9" creationId="{6773422F-41A1-CECC-4339-862D5F305E78}"/>
          </ac:picMkLst>
        </pc:picChg>
      </pc:sldChg>
      <pc:sldChg chg="addSp delSp modSp add mod">
        <pc:chgData name="Xin Luo" userId="82312ee5779919a4" providerId="LiveId" clId="{82BFAA31-791A-9843-976C-3AAFAA5AC07D}" dt="2023-03-04T15:43:09.927" v="5903" actId="1035"/>
        <pc:sldMkLst>
          <pc:docMk/>
          <pc:sldMk cId="202264030" sldId="2750"/>
        </pc:sldMkLst>
        <pc:spChg chg="add mod">
          <ac:chgData name="Xin Luo" userId="82312ee5779919a4" providerId="LiveId" clId="{82BFAA31-791A-9843-976C-3AAFAA5AC07D}" dt="2023-03-04T15:43:09.927" v="5903" actId="1035"/>
          <ac:spMkLst>
            <pc:docMk/>
            <pc:sldMk cId="202264030" sldId="2750"/>
            <ac:spMk id="9" creationId="{D732F9A9-4A61-8CFE-4FB6-79B6EB588A79}"/>
          </ac:spMkLst>
        </pc:spChg>
        <pc:spChg chg="mod">
          <ac:chgData name="Xin Luo" userId="82312ee5779919a4" providerId="LiveId" clId="{82BFAA31-791A-9843-976C-3AAFAA5AC07D}" dt="2023-03-04T15:40:49.611" v="5818" actId="14100"/>
          <ac:spMkLst>
            <pc:docMk/>
            <pc:sldMk cId="202264030" sldId="2750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5" creationId="{9BBBBD8B-688B-710D-3D8D-BFDFD56DB232}"/>
          </ac:picMkLst>
        </pc:picChg>
        <pc:picChg chg="del">
          <ac:chgData name="Xin Luo" userId="82312ee5779919a4" providerId="LiveId" clId="{82BFAA31-791A-9843-976C-3AAFAA5AC07D}" dt="2023-03-04T15:38:51.044" v="5743" actId="478"/>
          <ac:picMkLst>
            <pc:docMk/>
            <pc:sldMk cId="202264030" sldId="2750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8" creationId="{B765428C-F39A-9703-24D3-B125CFA04483}"/>
          </ac:picMkLst>
        </pc:picChg>
      </pc:sldChg>
      <pc:sldChg chg="add del">
        <pc:chgData name="Xin Luo" userId="82312ee5779919a4" providerId="LiveId" clId="{82BFAA31-791A-9843-976C-3AAFAA5AC07D}" dt="2023-03-04T15:46:42.673" v="5956" actId="2696"/>
        <pc:sldMkLst>
          <pc:docMk/>
          <pc:sldMk cId="1628918360" sldId="2751"/>
        </pc:sldMkLst>
      </pc:sldChg>
    </pc:docChg>
  </pc:docChgLst>
  <pc:docChgLst>
    <pc:chgData name="Xin Luo" userId="82312ee5779919a4" providerId="LiveId" clId="{ABECCF1F-1CAA-3A42-9710-47D9CB1C5B21}"/>
    <pc:docChg chg="undo custSel addSld modSld sldOrd">
      <pc:chgData name="Xin Luo" userId="82312ee5779919a4" providerId="LiveId" clId="{ABECCF1F-1CAA-3A42-9710-47D9CB1C5B21}" dt="2023-08-21T09:31:16.266" v="879" actId="20577"/>
      <pc:docMkLst>
        <pc:docMk/>
      </pc:docMkLst>
      <pc:sldChg chg="modSp mod">
        <pc:chgData name="Xin Luo" userId="82312ee5779919a4" providerId="LiveId" clId="{ABECCF1F-1CAA-3A42-9710-47D9CB1C5B21}" dt="2023-08-21T02:55:15.471" v="67" actId="20577"/>
        <pc:sldMkLst>
          <pc:docMk/>
          <pc:sldMk cId="1576120367" sldId="2387"/>
        </pc:sldMkLst>
        <pc:spChg chg="mod">
          <ac:chgData name="Xin Luo" userId="82312ee5779919a4" providerId="LiveId" clId="{ABECCF1F-1CAA-3A42-9710-47D9CB1C5B21}" dt="2023-08-21T02:55:15.471" v="67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ABECCF1F-1CAA-3A42-9710-47D9CB1C5B21}" dt="2023-08-21T02:38:36.931" v="3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ABECCF1F-1CAA-3A42-9710-47D9CB1C5B21}" dt="2023-08-21T03:50:02.826" v="70" actId="14100"/>
        <pc:sldMkLst>
          <pc:docMk/>
          <pc:sldMk cId="3833073590" sldId="2716"/>
        </pc:sldMkLst>
        <pc:spChg chg="mod">
          <ac:chgData name="Xin Luo" userId="82312ee5779919a4" providerId="LiveId" clId="{ABECCF1F-1CAA-3A42-9710-47D9CB1C5B21}" dt="2023-08-21T03:50:02.826" v="70" actId="14100"/>
          <ac:spMkLst>
            <pc:docMk/>
            <pc:sldMk cId="3833073590" sldId="2716"/>
            <ac:spMk id="6" creationId="{6741FEA2-C046-FD82-2800-2CB513792080}"/>
          </ac:spMkLst>
        </pc:spChg>
        <pc:picChg chg="mod">
          <ac:chgData name="Xin Luo" userId="82312ee5779919a4" providerId="LiveId" clId="{ABECCF1F-1CAA-3A42-9710-47D9CB1C5B21}" dt="2023-08-21T03:50:00.106" v="69" actId="1076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ABECCF1F-1CAA-3A42-9710-47D9CB1C5B21}" dt="2023-08-21T03:52:56.239" v="118"/>
        <pc:sldMkLst>
          <pc:docMk/>
          <pc:sldMk cId="2776132283" sldId="2739"/>
        </pc:sldMkLst>
        <pc:spChg chg="add del mod">
          <ac:chgData name="Xin Luo" userId="82312ee5779919a4" providerId="LiveId" clId="{ABECCF1F-1CAA-3A42-9710-47D9CB1C5B21}" dt="2023-08-21T03:52:56.239" v="118"/>
          <ac:spMkLst>
            <pc:docMk/>
            <pc:sldMk cId="2776132283" sldId="2739"/>
            <ac:spMk id="4" creationId="{0411BEA9-35E9-6B80-5BDE-4EEB0EC8EBCB}"/>
          </ac:spMkLst>
        </pc:spChg>
        <pc:spChg chg="mod">
          <ac:chgData name="Xin Luo" userId="82312ee5779919a4" providerId="LiveId" clId="{ABECCF1F-1CAA-3A42-9710-47D9CB1C5B21}" dt="2023-08-21T03:50:50.271" v="115" actId="20577"/>
          <ac:spMkLst>
            <pc:docMk/>
            <pc:sldMk cId="2776132283" sldId="2739"/>
            <ac:spMk id="6" creationId="{6741FEA2-C046-FD82-2800-2CB513792080}"/>
          </ac:spMkLst>
        </pc:spChg>
      </pc:sldChg>
      <pc:sldChg chg="addSp modSp mod ord">
        <pc:chgData name="Xin Luo" userId="82312ee5779919a4" providerId="LiveId" clId="{ABECCF1F-1CAA-3A42-9710-47D9CB1C5B21}" dt="2023-08-21T07:26:51.742" v="177" actId="20578"/>
        <pc:sldMkLst>
          <pc:docMk/>
          <pc:sldMk cId="4194482579" sldId="2743"/>
        </pc:sldMkLst>
        <pc:spChg chg="mod">
          <ac:chgData name="Xin Luo" userId="82312ee5779919a4" providerId="LiveId" clId="{ABECCF1F-1CAA-3A42-9710-47D9CB1C5B21}" dt="2023-08-21T03:59:16.975" v="136" actId="1076"/>
          <ac:spMkLst>
            <pc:docMk/>
            <pc:sldMk cId="4194482579" sldId="2743"/>
            <ac:spMk id="6" creationId="{6741FEA2-C046-FD82-2800-2CB513792080}"/>
          </ac:spMkLst>
        </pc:spChg>
        <pc:picChg chg="add mod">
          <ac:chgData name="Xin Luo" userId="82312ee5779919a4" providerId="LiveId" clId="{ABECCF1F-1CAA-3A42-9710-47D9CB1C5B21}" dt="2023-08-21T04:10:13.653" v="140" actId="1076"/>
          <ac:picMkLst>
            <pc:docMk/>
            <pc:sldMk cId="4194482579" sldId="2743"/>
            <ac:picMk id="5" creationId="{9ADF8EDA-38B9-3779-D260-4F6A4E5D19BA}"/>
          </ac:picMkLst>
        </pc:picChg>
      </pc:sldChg>
      <pc:sldChg chg="addSp delSp modSp add mod">
        <pc:chgData name="Xin Luo" userId="82312ee5779919a4" providerId="LiveId" clId="{ABECCF1F-1CAA-3A42-9710-47D9CB1C5B21}" dt="2023-08-21T07:50:33.166" v="356" actId="20577"/>
        <pc:sldMkLst>
          <pc:docMk/>
          <pc:sldMk cId="738332523" sldId="2751"/>
        </pc:sldMkLst>
        <pc:spChg chg="mod">
          <ac:chgData name="Xin Luo" userId="82312ee5779919a4" providerId="LiveId" clId="{ABECCF1F-1CAA-3A42-9710-47D9CB1C5B21}" dt="2023-08-21T07:50:33.166" v="356" actId="20577"/>
          <ac:spMkLst>
            <pc:docMk/>
            <pc:sldMk cId="738332523" sldId="2751"/>
            <ac:spMk id="6" creationId="{6741FEA2-C046-FD82-2800-2CB513792080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9" creationId="{7DC24FD0-4314-6A12-D955-592B771F546D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10" creationId="{99C411EF-3CC5-A5C6-671F-2074FAC1B2AA}"/>
          </ac:spMkLst>
        </pc:spChg>
        <pc:picChg chg="del">
          <ac:chgData name="Xin Luo" userId="82312ee5779919a4" providerId="LiveId" clId="{ABECCF1F-1CAA-3A42-9710-47D9CB1C5B21}" dt="2023-08-21T04:10:31.596" v="142" actId="478"/>
          <ac:picMkLst>
            <pc:docMk/>
            <pc:sldMk cId="738332523" sldId="2751"/>
            <ac:picMk id="5" creationId="{9ADF8EDA-38B9-3779-D260-4F6A4E5D19BA}"/>
          </ac:picMkLst>
        </pc:picChg>
        <pc:picChg chg="add mod">
          <ac:chgData name="Xin Luo" userId="82312ee5779919a4" providerId="LiveId" clId="{ABECCF1F-1CAA-3A42-9710-47D9CB1C5B21}" dt="2023-08-21T07:32:54.017" v="202" actId="14100"/>
          <ac:picMkLst>
            <pc:docMk/>
            <pc:sldMk cId="738332523" sldId="2751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2:58.176" v="211" actId="1037"/>
          <ac:picMkLst>
            <pc:docMk/>
            <pc:sldMk cId="738332523" sldId="2751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7:50:29.891" v="352" actId="20577"/>
        <pc:sldMkLst>
          <pc:docMk/>
          <pc:sldMk cId="3189639985" sldId="2752"/>
        </pc:sldMkLst>
        <pc:spChg chg="mod">
          <ac:chgData name="Xin Luo" userId="82312ee5779919a4" providerId="LiveId" clId="{ABECCF1F-1CAA-3A42-9710-47D9CB1C5B21}" dt="2023-08-21T07:50:29.891" v="352" actId="20577"/>
          <ac:spMkLst>
            <pc:docMk/>
            <pc:sldMk cId="3189639985" sldId="2752"/>
            <ac:spMk id="6" creationId="{6741FEA2-C046-FD82-2800-2CB513792080}"/>
          </ac:spMkLst>
        </pc:spChg>
        <pc:spChg chg="del">
          <ac:chgData name="Xin Luo" userId="82312ee5779919a4" providerId="LiveId" clId="{ABECCF1F-1CAA-3A42-9710-47D9CB1C5B21}" dt="2023-08-21T07:35:06.445" v="254" actId="478"/>
          <ac:spMkLst>
            <pc:docMk/>
            <pc:sldMk cId="3189639985" sldId="2752"/>
            <ac:spMk id="9" creationId="{7DC24FD0-4314-6A12-D955-592B771F546D}"/>
          </ac:spMkLst>
        </pc:spChg>
        <pc:spChg chg="del">
          <ac:chgData name="Xin Luo" userId="82312ee5779919a4" providerId="LiveId" clId="{ABECCF1F-1CAA-3A42-9710-47D9CB1C5B21}" dt="2023-08-21T07:35:05.287" v="253" actId="478"/>
          <ac:spMkLst>
            <pc:docMk/>
            <pc:sldMk cId="3189639985" sldId="2752"/>
            <ac:spMk id="10" creationId="{99C411EF-3CC5-A5C6-671F-2074FAC1B2AA}"/>
          </ac:spMkLst>
        </pc:spChg>
        <pc:spChg chg="add mod">
          <ac:chgData name="Xin Luo" userId="82312ee5779919a4" providerId="LiveId" clId="{ABECCF1F-1CAA-3A42-9710-47D9CB1C5B21}" dt="2023-08-21T07:40:48.338" v="306" actId="1036"/>
          <ac:spMkLst>
            <pc:docMk/>
            <pc:sldMk cId="3189639985" sldId="2752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7:35:02.911" v="251" actId="478"/>
          <ac:picMkLst>
            <pc:docMk/>
            <pc:sldMk cId="3189639985" sldId="2752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9:33.543" v="260" actId="1076"/>
          <ac:picMkLst>
            <pc:docMk/>
            <pc:sldMk cId="3189639985" sldId="2752"/>
            <ac:picMk id="7" creationId="{24022410-0AAA-D584-D160-5FF352C689F2}"/>
          </ac:picMkLst>
        </pc:picChg>
        <pc:picChg chg="del">
          <ac:chgData name="Xin Luo" userId="82312ee5779919a4" providerId="LiveId" clId="{ABECCF1F-1CAA-3A42-9710-47D9CB1C5B21}" dt="2023-08-21T07:35:04.316" v="252" actId="478"/>
          <ac:picMkLst>
            <pc:docMk/>
            <pc:sldMk cId="3189639985" sldId="2752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8:59:24.857" v="602" actId="478"/>
        <pc:sldMkLst>
          <pc:docMk/>
          <pc:sldMk cId="2878944048" sldId="2753"/>
        </pc:sldMkLst>
        <pc:spChg chg="add mod">
          <ac:chgData name="Xin Luo" userId="82312ee5779919a4" providerId="LiveId" clId="{ABECCF1F-1CAA-3A42-9710-47D9CB1C5B21}" dt="2023-08-21T08:50:36.994" v="558" actId="1035"/>
          <ac:spMkLst>
            <pc:docMk/>
            <pc:sldMk cId="2878944048" sldId="2753"/>
            <ac:spMk id="4" creationId="{7C941D71-E279-B2E7-21F9-0FFA72E7FAD1}"/>
          </ac:spMkLst>
        </pc:spChg>
        <pc:spChg chg="add mod">
          <ac:chgData name="Xin Luo" userId="82312ee5779919a4" providerId="LiveId" clId="{ABECCF1F-1CAA-3A42-9710-47D9CB1C5B21}" dt="2023-08-21T08:57:49.557" v="576" actId="20577"/>
          <ac:spMkLst>
            <pc:docMk/>
            <pc:sldMk cId="2878944048" sldId="2753"/>
            <ac:spMk id="5" creationId="{94F1BB64-6BD2-B2BF-B804-61A5AE170068}"/>
          </ac:spMkLst>
        </pc:spChg>
        <pc:spChg chg="mod">
          <ac:chgData name="Xin Luo" userId="82312ee5779919a4" providerId="LiveId" clId="{ABECCF1F-1CAA-3A42-9710-47D9CB1C5B21}" dt="2023-08-21T07:50:17.070" v="348" actId="20577"/>
          <ac:spMkLst>
            <pc:docMk/>
            <pc:sldMk cId="2878944048" sldId="2753"/>
            <ac:spMk id="6" creationId="{6741FEA2-C046-FD82-2800-2CB513792080}"/>
          </ac:spMkLst>
        </pc:spChg>
        <pc:spChg chg="add del mod">
          <ac:chgData name="Xin Luo" userId="82312ee5779919a4" providerId="LiveId" clId="{ABECCF1F-1CAA-3A42-9710-47D9CB1C5B21}" dt="2023-08-21T08:59:24.857" v="602" actId="478"/>
          <ac:spMkLst>
            <pc:docMk/>
            <pc:sldMk cId="2878944048" sldId="2753"/>
            <ac:spMk id="8" creationId="{A2337412-D749-2149-F722-E14B45A47143}"/>
          </ac:spMkLst>
        </pc:spChg>
        <pc:spChg chg="add del mod">
          <ac:chgData name="Xin Luo" userId="82312ee5779919a4" providerId="LiveId" clId="{ABECCF1F-1CAA-3A42-9710-47D9CB1C5B21}" dt="2023-08-21T08:59:23.825" v="601" actId="478"/>
          <ac:spMkLst>
            <pc:docMk/>
            <pc:sldMk cId="2878944048" sldId="2753"/>
            <ac:spMk id="10" creationId="{5FE06F54-CFCF-1F7B-8703-FF45449C4348}"/>
          </ac:spMkLst>
        </pc:spChg>
        <pc:spChg chg="mod">
          <ac:chgData name="Xin Luo" userId="82312ee5779919a4" providerId="LiveId" clId="{ABECCF1F-1CAA-3A42-9710-47D9CB1C5B21}" dt="2023-08-21T08:23:18.853" v="465" actId="1076"/>
          <ac:spMkLst>
            <pc:docMk/>
            <pc:sldMk cId="2878944048" sldId="2753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8:21:53.593" v="357" actId="478"/>
          <ac:picMkLst>
            <pc:docMk/>
            <pc:sldMk cId="2878944048" sldId="2753"/>
            <ac:picMk id="7" creationId="{24022410-0AAA-D584-D160-5FF352C689F2}"/>
          </ac:picMkLst>
        </pc:picChg>
      </pc:sldChg>
      <pc:sldChg chg="addSp delSp modSp add mod">
        <pc:chgData name="Xin Luo" userId="82312ee5779919a4" providerId="LiveId" clId="{ABECCF1F-1CAA-3A42-9710-47D9CB1C5B21}" dt="2023-08-21T09:09:03.859" v="781" actId="14100"/>
        <pc:sldMkLst>
          <pc:docMk/>
          <pc:sldMk cId="2927474256" sldId="2754"/>
        </pc:sldMkLst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4" creationId="{7C941D71-E279-B2E7-21F9-0FFA72E7FAD1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5" creationId="{94F1BB64-6BD2-B2BF-B804-61A5AE17006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6" creationId="{6741FEA2-C046-FD82-2800-2CB513792080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0" creationId="{5FE06F54-CFCF-1F7B-8703-FF45449C434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11" creationId="{C402EBD9-8BC8-2A75-1218-C7F537BD4F74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6" creationId="{2EA13607-3EE9-0EBE-2310-AB66CADD8400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7" creationId="{8CFF8A22-C033-47DF-8707-CA76F142CBBA}"/>
          </ac:spMkLst>
        </pc:spChg>
        <pc:spChg chg="add mod">
          <ac:chgData name="Xin Luo" userId="82312ee5779919a4" providerId="LiveId" clId="{ABECCF1F-1CAA-3A42-9710-47D9CB1C5B21}" dt="2023-08-21T09:09:03.859" v="781" actId="14100"/>
          <ac:spMkLst>
            <pc:docMk/>
            <pc:sldMk cId="2927474256" sldId="2754"/>
            <ac:spMk id="19" creationId="{F1F8BC3A-2851-66F8-445F-CC5C10AB9E4F}"/>
          </ac:spMkLst>
        </pc:spChg>
        <pc:grpChg chg="add mod">
          <ac:chgData name="Xin Luo" userId="82312ee5779919a4" providerId="LiveId" clId="{ABECCF1F-1CAA-3A42-9710-47D9CB1C5B21}" dt="2023-08-21T09:08:55.770" v="774" actId="1036"/>
          <ac:grpSpMkLst>
            <pc:docMk/>
            <pc:sldMk cId="2927474256" sldId="2754"/>
            <ac:grpSpMk id="20" creationId="{8AA7B3E2-1D42-96C9-43F0-1F320D3EFD63}"/>
          </ac:grpSpMkLst>
        </pc:grpChg>
        <pc:picChg chg="add mod modCrop">
          <ac:chgData name="Xin Luo" userId="82312ee5779919a4" providerId="LiveId" clId="{ABECCF1F-1CAA-3A42-9710-47D9CB1C5B21}" dt="2023-08-21T09:08:55.770" v="774" actId="1036"/>
          <ac:picMkLst>
            <pc:docMk/>
            <pc:sldMk cId="2927474256" sldId="2754"/>
            <ac:picMk id="9" creationId="{0CF46726-2B51-43A4-FDEF-A6131C46F05F}"/>
          </ac:picMkLst>
        </pc:picChg>
        <pc:picChg chg="add del mod">
          <ac:chgData name="Xin Luo" userId="82312ee5779919a4" providerId="LiveId" clId="{ABECCF1F-1CAA-3A42-9710-47D9CB1C5B21}" dt="2023-08-21T09:04:37.137" v="680" actId="478"/>
          <ac:picMkLst>
            <pc:docMk/>
            <pc:sldMk cId="2927474256" sldId="2754"/>
            <ac:picMk id="13" creationId="{2C310207-BBE2-954A-9122-8957AF07383A}"/>
          </ac:picMkLst>
        </pc:picChg>
        <pc:picChg chg="add mod modCrop">
          <ac:chgData name="Xin Luo" userId="82312ee5779919a4" providerId="LiveId" clId="{ABECCF1F-1CAA-3A42-9710-47D9CB1C5B21}" dt="2023-08-21T09:08:39.577" v="757" actId="1035"/>
          <ac:picMkLst>
            <pc:docMk/>
            <pc:sldMk cId="2927474256" sldId="2754"/>
            <ac:picMk id="15" creationId="{639D3A36-F4F5-4F0C-7519-97D401E3DE91}"/>
          </ac:picMkLst>
        </pc:picChg>
      </pc:sldChg>
      <pc:sldChg chg="delSp modSp add mod">
        <pc:chgData name="Xin Luo" userId="82312ee5779919a4" providerId="LiveId" clId="{ABECCF1F-1CAA-3A42-9710-47D9CB1C5B21}" dt="2023-08-21T09:31:16.266" v="879" actId="20577"/>
        <pc:sldMkLst>
          <pc:docMk/>
          <pc:sldMk cId="3593416967" sldId="2755"/>
        </pc:sldMkLst>
        <pc:spChg chg="mod">
          <ac:chgData name="Xin Luo" userId="82312ee5779919a4" providerId="LiveId" clId="{ABECCF1F-1CAA-3A42-9710-47D9CB1C5B21}" dt="2023-08-21T09:31:03.242" v="873" actId="20577"/>
          <ac:spMkLst>
            <pc:docMk/>
            <pc:sldMk cId="3593416967" sldId="2755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31:16.266" v="879" actId="20577"/>
          <ac:spMkLst>
            <pc:docMk/>
            <pc:sldMk cId="3593416967" sldId="2755"/>
            <ac:spMk id="10" creationId="{5FE06F54-CFCF-1F7B-8703-FF45449C4348}"/>
          </ac:spMkLst>
        </pc:spChg>
        <pc:grpChg chg="del">
          <ac:chgData name="Xin Luo" userId="82312ee5779919a4" providerId="LiveId" clId="{ABECCF1F-1CAA-3A42-9710-47D9CB1C5B21}" dt="2023-08-21T09:31:06.835" v="875" actId="478"/>
          <ac:grpSpMkLst>
            <pc:docMk/>
            <pc:sldMk cId="3593416967" sldId="2755"/>
            <ac:grpSpMk id="20" creationId="{8AA7B3E2-1D42-96C9-43F0-1F320D3EFD63}"/>
          </ac:grpSpMkLst>
        </pc:grpChg>
        <pc:picChg chg="del">
          <ac:chgData name="Xin Luo" userId="82312ee5779919a4" providerId="LiveId" clId="{ABECCF1F-1CAA-3A42-9710-47D9CB1C5B21}" dt="2023-08-21T09:31:06.186" v="874" actId="478"/>
          <ac:picMkLst>
            <pc:docMk/>
            <pc:sldMk cId="3593416967" sldId="2755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4807F875-6F75-AB41-83F0-5AE490FE2F1C}"/>
    <pc:docChg chg="custSel addSld modSld">
      <pc:chgData name="Xin Luo" userId="82312ee5779919a4" providerId="LiveId" clId="{4807F875-6F75-AB41-83F0-5AE490FE2F1C}" dt="2023-09-13T14:07:01.122" v="8" actId="1076"/>
      <pc:docMkLst>
        <pc:docMk/>
      </pc:docMkLst>
      <pc:sldChg chg="addSp delSp modSp mod">
        <pc:chgData name="Xin Luo" userId="82312ee5779919a4" providerId="LiveId" clId="{4807F875-6F75-AB41-83F0-5AE490FE2F1C}" dt="2023-09-13T14:06:41.345" v="2" actId="478"/>
        <pc:sldMkLst>
          <pc:docMk/>
          <pc:sldMk cId="3741103209" sldId="2745"/>
        </pc:sldMkLst>
        <pc:picChg chg="add del mod">
          <ac:chgData name="Xin Luo" userId="82312ee5779919a4" providerId="LiveId" clId="{4807F875-6F75-AB41-83F0-5AE490FE2F1C}" dt="2023-09-13T14:06:41.345" v="2" actId="478"/>
          <ac:picMkLst>
            <pc:docMk/>
            <pc:sldMk cId="3741103209" sldId="2745"/>
            <ac:picMk id="5" creationId="{197EF1EF-C4B4-1C55-B736-D9AE60BE4C77}"/>
          </ac:picMkLst>
        </pc:picChg>
      </pc:sldChg>
      <pc:sldChg chg="modSp add mod">
        <pc:chgData name="Xin Luo" userId="82312ee5779919a4" providerId="LiveId" clId="{4807F875-6F75-AB41-83F0-5AE490FE2F1C}" dt="2023-09-13T14:07:01.122" v="8" actId="1076"/>
        <pc:sldMkLst>
          <pc:docMk/>
          <pc:sldMk cId="1878724924" sldId="2758"/>
        </pc:sldMkLst>
        <pc:spChg chg="mod">
          <ac:chgData name="Xin Luo" userId="82312ee5779919a4" providerId="LiveId" clId="{4807F875-6F75-AB41-83F0-5AE490FE2F1C}" dt="2023-09-13T14:06:54.082" v="5" actId="20577"/>
          <ac:spMkLst>
            <pc:docMk/>
            <pc:sldMk cId="1878724924" sldId="2758"/>
            <ac:spMk id="17" creationId="{9E05FFCA-3371-AF5C-381D-71D984055F5A}"/>
          </ac:spMkLst>
        </pc:spChg>
        <pc:picChg chg="mod">
          <ac:chgData name="Xin Luo" userId="82312ee5779919a4" providerId="LiveId" clId="{4807F875-6F75-AB41-83F0-5AE490FE2F1C}" dt="2023-09-13T14:07:01.122" v="8" actId="1076"/>
          <ac:picMkLst>
            <pc:docMk/>
            <pc:sldMk cId="1878724924" sldId="2758"/>
            <ac:picMk id="5" creationId="{197EF1EF-C4B4-1C55-B736-D9AE60BE4C77}"/>
          </ac:picMkLst>
        </pc:picChg>
      </pc:sldChg>
    </pc:docChg>
  </pc:docChgLst>
  <pc:docChgLst>
    <pc:chgData name="Xin Luo" userId="82312ee5779919a4" providerId="LiveId" clId="{A508F461-0D73-864F-B88A-277BCD613B0A}"/>
    <pc:docChg chg="modSld">
      <pc:chgData name="Xin Luo" userId="82312ee5779919a4" providerId="LiveId" clId="{A508F461-0D73-864F-B88A-277BCD613B0A}" dt="2023-09-11T02:08:48.074" v="121" actId="1076"/>
      <pc:docMkLst>
        <pc:docMk/>
      </pc:docMkLst>
      <pc:sldChg chg="modSp mod">
        <pc:chgData name="Xin Luo" userId="82312ee5779919a4" providerId="LiveId" clId="{A508F461-0D73-864F-B88A-277BCD613B0A}" dt="2023-09-11T01:25:36.157" v="49" actId="255"/>
        <pc:sldMkLst>
          <pc:docMk/>
          <pc:sldMk cId="1209572041" sldId="2722"/>
        </pc:sldMkLst>
        <pc:spChg chg="mod">
          <ac:chgData name="Xin Luo" userId="82312ee5779919a4" providerId="LiveId" clId="{A508F461-0D73-864F-B88A-277BCD613B0A}" dt="2023-09-11T01:25:36.157" v="49" actId="255"/>
          <ac:spMkLst>
            <pc:docMk/>
            <pc:sldMk cId="1209572041" sldId="2722"/>
            <ac:spMk id="13" creationId="{303BC878-BC57-D350-27A3-F03AE48213AC}"/>
          </ac:spMkLst>
        </pc:spChg>
      </pc:sldChg>
      <pc:sldChg chg="modSp mod">
        <pc:chgData name="Xin Luo" userId="82312ee5779919a4" providerId="LiveId" clId="{A508F461-0D73-864F-B88A-277BCD613B0A}" dt="2023-09-11T02:08:48.074" v="121" actId="1076"/>
        <pc:sldMkLst>
          <pc:docMk/>
          <pc:sldMk cId="3151170836" sldId="2742"/>
        </pc:sldMkLst>
        <pc:spChg chg="mod">
          <ac:chgData name="Xin Luo" userId="82312ee5779919a4" providerId="LiveId" clId="{A508F461-0D73-864F-B88A-277BCD613B0A}" dt="2023-09-11T02:08:48.074" v="121" actId="1076"/>
          <ac:spMkLst>
            <pc:docMk/>
            <pc:sldMk cId="3151170836" sldId="2742"/>
            <ac:spMk id="6" creationId="{FA343B24-C04E-C7D0-D427-DA131ECB74AB}"/>
          </ac:spMkLst>
        </pc:spChg>
      </pc:sldChg>
      <pc:sldChg chg="modSp mod">
        <pc:chgData name="Xin Luo" userId="82312ee5779919a4" providerId="LiveId" clId="{A508F461-0D73-864F-B88A-277BCD613B0A}" dt="2023-09-11T01:24:19.474" v="26" actId="255"/>
        <pc:sldMkLst>
          <pc:docMk/>
          <pc:sldMk cId="3741103209" sldId="2745"/>
        </pc:sldMkLst>
        <pc:spChg chg="mod">
          <ac:chgData name="Xin Luo" userId="82312ee5779919a4" providerId="LiveId" clId="{A508F461-0D73-864F-B88A-277BCD613B0A}" dt="2023-09-11T01:24:19.474" v="26" actId="255"/>
          <ac:spMkLst>
            <pc:docMk/>
            <pc:sldMk cId="3741103209" sldId="2745"/>
            <ac:spMk id="17" creationId="{9E05FFCA-3371-AF5C-381D-71D984055F5A}"/>
          </ac:spMkLst>
        </pc:spChg>
      </pc:sldChg>
      <pc:sldChg chg="modSp mod">
        <pc:chgData name="Xin Luo" userId="82312ee5779919a4" providerId="LiveId" clId="{A508F461-0D73-864F-B88A-277BCD613B0A}" dt="2023-09-11T01:25:10.921" v="46" actId="1035"/>
        <pc:sldMkLst>
          <pc:docMk/>
          <pc:sldMk cId="2081473989" sldId="2748"/>
        </pc:sldMkLst>
        <pc:spChg chg="mod">
          <ac:chgData name="Xin Luo" userId="82312ee5779919a4" providerId="LiveId" clId="{A508F461-0D73-864F-B88A-277BCD613B0A}" dt="2023-09-11T01:25:10.921" v="46" actId="1035"/>
          <ac:spMkLst>
            <pc:docMk/>
            <pc:sldMk cId="2081473989" sldId="2748"/>
            <ac:spMk id="15" creationId="{DAE75BEB-15B0-6AD3-FEA5-24688F0C9399}"/>
          </ac:spMkLst>
        </pc:spChg>
        <pc:spChg chg="mod">
          <ac:chgData name="Xin Luo" userId="82312ee5779919a4" providerId="LiveId" clId="{A508F461-0D73-864F-B88A-277BCD613B0A}" dt="2023-09-11T01:25:10.921" v="46" actId="1035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A508F461-0D73-864F-B88A-277BCD613B0A}" dt="2023-09-11T01:25:03.190" v="37" actId="2710"/>
          <ac:spMkLst>
            <pc:docMk/>
            <pc:sldMk cId="2081473989" sldId="2748"/>
            <ac:spMk id="17" creationId="{9E05FFCA-3371-AF5C-381D-71D984055F5A}"/>
          </ac:spMkLst>
        </pc:spChg>
        <pc:picChg chg="mod">
          <ac:chgData name="Xin Luo" userId="82312ee5779919a4" providerId="LiveId" clId="{A508F461-0D73-864F-B88A-277BCD613B0A}" dt="2023-09-11T01:25:10.921" v="46" actId="1035"/>
          <ac:picMkLst>
            <pc:docMk/>
            <pc:sldMk cId="2081473989" sldId="2748"/>
            <ac:picMk id="8" creationId="{79143EB1-6171-6D6B-E065-52F98AD03CCA}"/>
          </ac:picMkLst>
        </pc:picChg>
        <pc:picChg chg="mod">
          <ac:chgData name="Xin Luo" userId="82312ee5779919a4" providerId="LiveId" clId="{A508F461-0D73-864F-B88A-277BCD613B0A}" dt="2023-09-11T01:25:10.921" v="46" actId="1035"/>
          <ac:picMkLst>
            <pc:docMk/>
            <pc:sldMk cId="2081473989" sldId="2748"/>
            <ac:picMk id="12" creationId="{CD5784D5-D55B-B02C-C48B-B4566A95D7A5}"/>
          </ac:picMkLst>
        </pc:picChg>
      </pc:sldChg>
      <pc:sldChg chg="modSp mod">
        <pc:chgData name="Xin Luo" userId="82312ee5779919a4" providerId="LiveId" clId="{A508F461-0D73-864F-B88A-277BCD613B0A}" dt="2023-09-11T01:23:28.376" v="25" actId="1037"/>
        <pc:sldMkLst>
          <pc:docMk/>
          <pc:sldMk cId="2927474256" sldId="2754"/>
        </pc:sldMkLst>
        <pc:spChg chg="mod">
          <ac:chgData name="Xin Luo" userId="82312ee5779919a4" providerId="LiveId" clId="{A508F461-0D73-864F-B88A-277BCD613B0A}" dt="2023-09-11T01:23:28.376" v="25" actId="1037"/>
          <ac:spMkLst>
            <pc:docMk/>
            <pc:sldMk cId="2927474256" sldId="2754"/>
            <ac:spMk id="17" creationId="{8CFF8A22-C033-47DF-8707-CA76F142CBBA}"/>
          </ac:spMkLst>
        </pc:spChg>
        <pc:grpChg chg="mod">
          <ac:chgData name="Xin Luo" userId="82312ee5779919a4" providerId="LiveId" clId="{A508F461-0D73-864F-B88A-277BCD613B0A}" dt="2023-09-11T01:23:15.792" v="0" actId="1037"/>
          <ac:grpSpMkLst>
            <pc:docMk/>
            <pc:sldMk cId="2927474256" sldId="2754"/>
            <ac:grpSpMk id="20" creationId="{8AA7B3E2-1D42-96C9-43F0-1F320D3EFD63}"/>
          </ac:grpSpMkLst>
        </pc:grpChg>
        <pc:picChg chg="mod">
          <ac:chgData name="Xin Luo" userId="82312ee5779919a4" providerId="LiveId" clId="{A508F461-0D73-864F-B88A-277BCD613B0A}" dt="2023-09-11T01:23:18.846" v="10" actId="1038"/>
          <ac:picMkLst>
            <pc:docMk/>
            <pc:sldMk cId="2927474256" sldId="2754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98EC8ECB-A80D-1449-ACFE-0D931F29C13A}"/>
    <pc:docChg chg="undo custSel addSld delSld modSld">
      <pc:chgData name="Xin Luo" userId="82312ee5779919a4" providerId="LiveId" clId="{98EC8ECB-A80D-1449-ACFE-0D931F29C13A}" dt="2023-02-23T15:47:30.471" v="734" actId="478"/>
      <pc:docMkLst>
        <pc:docMk/>
      </pc:docMkLst>
      <pc:sldChg chg="modSp mod">
        <pc:chgData name="Xin Luo" userId="82312ee5779919a4" providerId="LiveId" clId="{98EC8ECB-A80D-1449-ACFE-0D931F29C13A}" dt="2023-02-23T15:07:38.481" v="282" actId="20577"/>
        <pc:sldMkLst>
          <pc:docMk/>
          <pc:sldMk cId="1576120367" sldId="2387"/>
        </pc:sldMkLst>
        <pc:spChg chg="mod">
          <ac:chgData name="Xin Luo" userId="82312ee5779919a4" providerId="LiveId" clId="{98EC8ECB-A80D-1449-ACFE-0D931F29C13A}" dt="2023-02-23T15:07:38.481" v="282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98EC8ECB-A80D-1449-ACFE-0D931F29C13A}" dt="2023-02-23T15:06:04.024" v="241" actId="1076"/>
          <ac:spMkLst>
            <pc:docMk/>
            <pc:sldMk cId="1576120367" sldId="2387"/>
            <ac:spMk id="6" creationId="{00000000-0000-0000-0000-000000000000}"/>
          </ac:spMkLst>
        </pc:spChg>
        <pc:spChg chg="mod">
          <ac:chgData name="Xin Luo" userId="82312ee5779919a4" providerId="LiveId" clId="{98EC8ECB-A80D-1449-ACFE-0D931F29C13A}" dt="2023-02-23T15:05:37.607" v="201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98EC8ECB-A80D-1449-ACFE-0D931F29C13A}" dt="2023-02-23T15:04:17.856" v="99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23:38.561" v="288" actId="20577"/>
        <pc:sldMkLst>
          <pc:docMk/>
          <pc:sldMk cId="2415901206" sldId="2447"/>
        </pc:sldMkLst>
        <pc:spChg chg="mod">
          <ac:chgData name="Xin Luo" userId="82312ee5779919a4" providerId="LiveId" clId="{98EC8ECB-A80D-1449-ACFE-0D931F29C13A}" dt="2023-02-23T15:23:38.561" v="288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98EC8ECB-A80D-1449-ACFE-0D931F29C13A}" dt="2023-02-23T15:32:00.813" v="490" actId="20577"/>
        <pc:sldMkLst>
          <pc:docMk/>
          <pc:sldMk cId="4067577602" sldId="2605"/>
        </pc:sldMkLst>
        <pc:spChg chg="mod">
          <ac:chgData name="Xin Luo" userId="82312ee5779919a4" providerId="LiveId" clId="{98EC8ECB-A80D-1449-ACFE-0D931F29C13A}" dt="2023-02-23T15:23:43.970" v="296" actId="20577"/>
          <ac:spMkLst>
            <pc:docMk/>
            <pc:sldMk cId="4067577602" sldId="2605"/>
            <ac:spMk id="3" creationId="{00000000-0000-0000-0000-000000000000}"/>
          </ac:spMkLst>
        </pc:spChg>
        <pc:spChg chg="add mod">
          <ac:chgData name="Xin Luo" userId="82312ee5779919a4" providerId="LiveId" clId="{98EC8ECB-A80D-1449-ACFE-0D931F29C13A}" dt="2023-02-23T15:32:00.813" v="490" actId="20577"/>
          <ac:spMkLst>
            <pc:docMk/>
            <pc:sldMk cId="4067577602" sldId="2605"/>
            <ac:spMk id="5" creationId="{78502774-B04C-634F-1396-E5815996BC36}"/>
          </ac:spMkLst>
        </pc:spChg>
        <pc:spChg chg="add del">
          <ac:chgData name="Xin Luo" userId="82312ee5779919a4" providerId="LiveId" clId="{98EC8ECB-A80D-1449-ACFE-0D931F29C13A}" dt="2023-02-23T15:31:17.254" v="472" actId="478"/>
          <ac:spMkLst>
            <pc:docMk/>
            <pc:sldMk cId="4067577602" sldId="2605"/>
            <ac:spMk id="8" creationId="{F79B8069-33FF-F2D3-2749-C72697740AC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5" creationId="{8F7436BD-0CD5-04DA-2B44-925CE86CF70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6" creationId="{5E1E7D79-A815-9A32-ABAB-129BFCE643F1}"/>
          </ac:spMkLst>
        </pc:spChg>
        <pc:spChg chg="del mod">
          <ac:chgData name="Xin Luo" userId="82312ee5779919a4" providerId="LiveId" clId="{98EC8ECB-A80D-1449-ACFE-0D931F29C13A}" dt="2023-02-23T15:23:47.004" v="297" actId="478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7" creationId="{C7993E05-4ADB-9D0C-E633-5749F445E47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28" creationId="{9FA49340-63F1-4959-1786-FD893DE76CE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0" creationId="{35CDAC06-D9CF-2AC8-535E-A1B01EC14218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2" creationId="{AFE202E8-A338-4627-93EE-5AD65BEE952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4" creationId="{D5CBEF68-23C0-8F4A-FA5F-CB6BCAE76176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6" creationId="{5E2738F1-9461-1F5B-3007-2AA2AD20C330}"/>
          </ac:picMkLst>
        </pc:picChg>
        <pc:cxnChg chg="del">
          <ac:chgData name="Xin Luo" userId="82312ee5779919a4" providerId="LiveId" clId="{98EC8ECB-A80D-1449-ACFE-0D931F29C13A}" dt="2023-02-23T15:23:49.248" v="298" actId="478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modSp mod">
        <pc:chgData name="Xin Luo" userId="82312ee5779919a4" providerId="LiveId" clId="{98EC8ECB-A80D-1449-ACFE-0D931F29C13A}" dt="2023-02-23T15:03:54.789" v="48" actId="20577"/>
        <pc:sldMkLst>
          <pc:docMk/>
          <pc:sldMk cId="1658607177" sldId="2708"/>
        </pc:sldMkLst>
        <pc:spChg chg="mod">
          <ac:chgData name="Xin Luo" userId="82312ee5779919a4" providerId="LiveId" clId="{98EC8ECB-A80D-1449-ACFE-0D931F29C13A}" dt="2023-02-23T15:03:29.071" v="4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98EC8ECB-A80D-1449-ACFE-0D931F29C13A}" dt="2023-02-23T15:03:54.789" v="48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16.929" v="710" actId="20577"/>
        <pc:sldMkLst>
          <pc:docMk/>
          <pc:sldMk cId="481122590" sldId="2709"/>
        </pc:sldMkLst>
        <pc:spChg chg="mod">
          <ac:chgData name="Xin Luo" userId="82312ee5779919a4" providerId="LiveId" clId="{98EC8ECB-A80D-1449-ACFE-0D931F29C13A}" dt="2023-02-23T15:46:16.929" v="710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36.362" v="717" actId="20577"/>
        <pc:sldMkLst>
          <pc:docMk/>
          <pc:sldMk cId="3833073590" sldId="2716"/>
        </pc:sldMkLst>
        <pc:spChg chg="mod">
          <ac:chgData name="Xin Luo" userId="82312ee5779919a4" providerId="LiveId" clId="{98EC8ECB-A80D-1449-ACFE-0D931F29C13A}" dt="2023-02-23T15:46:29.354" v="716" actId="108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6:36.362" v="717" actId="20577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98EC8ECB-A80D-1449-ACFE-0D931F29C13A}" dt="2023-02-23T15:47:08.933" v="728" actId="20577"/>
        <pc:sldMkLst>
          <pc:docMk/>
          <pc:sldMk cId="972163772" sldId="2720"/>
        </pc:sldMkLst>
        <pc:spChg chg="mod">
          <ac:chgData name="Xin Luo" userId="82312ee5779919a4" providerId="LiveId" clId="{98EC8ECB-A80D-1449-ACFE-0D931F29C13A}" dt="2023-02-23T15:47:00.360" v="722" actId="1076"/>
          <ac:spMkLst>
            <pc:docMk/>
            <pc:sldMk cId="972163772" sldId="2720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7:08.933" v="72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7:17.016" v="729"/>
        <pc:sldMkLst>
          <pc:docMk/>
          <pc:sldMk cId="2689695864" sldId="2721"/>
        </pc:sldMkLst>
        <pc:spChg chg="mod">
          <ac:chgData name="Xin Luo" userId="82312ee5779919a4" providerId="LiveId" clId="{98EC8ECB-A80D-1449-ACFE-0D931F29C13A}" dt="2023-02-23T15:47:17.016" v="729"/>
          <ac:spMkLst>
            <pc:docMk/>
            <pc:sldMk cId="2689695864" sldId="2721"/>
            <ac:spMk id="3" creationId="{00000000-0000-0000-0000-000000000000}"/>
          </ac:spMkLst>
        </pc:spChg>
      </pc:sldChg>
      <pc:sldChg chg="delSp modSp mod">
        <pc:chgData name="Xin Luo" userId="82312ee5779919a4" providerId="LiveId" clId="{98EC8ECB-A80D-1449-ACFE-0D931F29C13A}" dt="2023-02-23T15:47:30.471" v="734" actId="478"/>
        <pc:sldMkLst>
          <pc:docMk/>
          <pc:sldMk cId="1209572041" sldId="2722"/>
        </pc:sldMkLst>
        <pc:spChg chg="del mod">
          <ac:chgData name="Xin Luo" userId="82312ee5779919a4" providerId="LiveId" clId="{98EC8ECB-A80D-1449-ACFE-0D931F29C13A}" dt="2023-02-23T15:47:30.471" v="734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del">
        <pc:chgData name="Xin Luo" userId="82312ee5779919a4" providerId="LiveId" clId="{98EC8ECB-A80D-1449-ACFE-0D931F29C13A}" dt="2023-02-23T15:46:08.434" v="701" actId="2696"/>
        <pc:sldMkLst>
          <pc:docMk/>
          <pc:sldMk cId="353940032" sldId="2725"/>
        </pc:sldMkLst>
      </pc:sldChg>
      <pc:sldChg chg="del">
        <pc:chgData name="Xin Luo" userId="82312ee5779919a4" providerId="LiveId" clId="{98EC8ECB-A80D-1449-ACFE-0D931F29C13A}" dt="2023-02-23T15:46:08.455" v="709" actId="2696"/>
        <pc:sldMkLst>
          <pc:docMk/>
          <pc:sldMk cId="45083394" sldId="2726"/>
        </pc:sldMkLst>
      </pc:sldChg>
      <pc:sldChg chg="del">
        <pc:chgData name="Xin Luo" userId="82312ee5779919a4" providerId="LiveId" clId="{98EC8ECB-A80D-1449-ACFE-0D931F29C13A}" dt="2023-02-23T15:46:08.437" v="702" actId="2696"/>
        <pc:sldMkLst>
          <pc:docMk/>
          <pc:sldMk cId="148985918" sldId="2727"/>
        </pc:sldMkLst>
      </pc:sldChg>
      <pc:sldChg chg="del">
        <pc:chgData name="Xin Luo" userId="82312ee5779919a4" providerId="LiveId" clId="{98EC8ECB-A80D-1449-ACFE-0D931F29C13A}" dt="2023-02-23T15:46:08.445" v="706" actId="2696"/>
        <pc:sldMkLst>
          <pc:docMk/>
          <pc:sldMk cId="3544980656" sldId="2728"/>
        </pc:sldMkLst>
      </pc:sldChg>
      <pc:sldChg chg="del">
        <pc:chgData name="Xin Luo" userId="82312ee5779919a4" providerId="LiveId" clId="{98EC8ECB-A80D-1449-ACFE-0D931F29C13A}" dt="2023-02-23T15:46:08.448" v="708" actId="2696"/>
        <pc:sldMkLst>
          <pc:docMk/>
          <pc:sldMk cId="1664139585" sldId="2729"/>
        </pc:sldMkLst>
      </pc:sldChg>
      <pc:sldChg chg="del">
        <pc:chgData name="Xin Luo" userId="82312ee5779919a4" providerId="LiveId" clId="{98EC8ECB-A80D-1449-ACFE-0D931F29C13A}" dt="2023-02-23T15:46:08.446" v="707" actId="2696"/>
        <pc:sldMkLst>
          <pc:docMk/>
          <pc:sldMk cId="3561803108" sldId="2730"/>
        </pc:sldMkLst>
      </pc:sldChg>
      <pc:sldChg chg="del">
        <pc:chgData name="Xin Luo" userId="82312ee5779919a4" providerId="LiveId" clId="{98EC8ECB-A80D-1449-ACFE-0D931F29C13A}" dt="2023-02-23T15:46:08.439" v="703" actId="2696"/>
        <pc:sldMkLst>
          <pc:docMk/>
          <pc:sldMk cId="236610701" sldId="2731"/>
        </pc:sldMkLst>
      </pc:sldChg>
      <pc:sldChg chg="del">
        <pc:chgData name="Xin Luo" userId="82312ee5779919a4" providerId="LiveId" clId="{98EC8ECB-A80D-1449-ACFE-0D931F29C13A}" dt="2023-02-23T15:46:08.441" v="704" actId="2696"/>
        <pc:sldMkLst>
          <pc:docMk/>
          <pc:sldMk cId="1986913413" sldId="2732"/>
        </pc:sldMkLst>
      </pc:sldChg>
      <pc:sldChg chg="del">
        <pc:chgData name="Xin Luo" userId="82312ee5779919a4" providerId="LiveId" clId="{98EC8ECB-A80D-1449-ACFE-0D931F29C13A}" dt="2023-02-23T15:46:08.443" v="705" actId="2696"/>
        <pc:sldMkLst>
          <pc:docMk/>
          <pc:sldMk cId="270311508" sldId="2733"/>
        </pc:sldMkLst>
      </pc:sldChg>
      <pc:sldChg chg="del">
        <pc:chgData name="Xin Luo" userId="82312ee5779919a4" providerId="LiveId" clId="{98EC8ECB-A80D-1449-ACFE-0D931F29C13A}" dt="2023-02-23T15:47:22.827" v="730" actId="2696"/>
        <pc:sldMkLst>
          <pc:docMk/>
          <pc:sldMk cId="3138813826" sldId="2734"/>
        </pc:sldMkLst>
      </pc:sldChg>
      <pc:sldChg chg="del">
        <pc:chgData name="Xin Luo" userId="82312ee5779919a4" providerId="LiveId" clId="{98EC8ECB-A80D-1449-ACFE-0D931F29C13A}" dt="2023-02-23T15:47:22.864" v="732" actId="2696"/>
        <pc:sldMkLst>
          <pc:docMk/>
          <pc:sldMk cId="128317883" sldId="2735"/>
        </pc:sldMkLst>
      </pc:sldChg>
      <pc:sldChg chg="del">
        <pc:chgData name="Xin Luo" userId="82312ee5779919a4" providerId="LiveId" clId="{98EC8ECB-A80D-1449-ACFE-0D931F29C13A}" dt="2023-02-23T15:47:22.829" v="731" actId="2696"/>
        <pc:sldMkLst>
          <pc:docMk/>
          <pc:sldMk cId="383906436" sldId="2736"/>
        </pc:sldMkLst>
      </pc:sldChg>
      <pc:sldChg chg="addSp delSp modSp add mod">
        <pc:chgData name="Xin Luo" userId="82312ee5779919a4" providerId="LiveId" clId="{98EC8ECB-A80D-1449-ACFE-0D931F29C13A}" dt="2023-02-23T15:45:27.987" v="683" actId="1037"/>
        <pc:sldMkLst>
          <pc:docMk/>
          <pc:sldMk cId="655142816" sldId="2737"/>
        </pc:sldMkLst>
        <pc:spChg chg="add del mod">
          <ac:chgData name="Xin Luo" userId="82312ee5779919a4" providerId="LiveId" clId="{98EC8ECB-A80D-1449-ACFE-0D931F29C13A}" dt="2023-02-23T15:36:38.445" v="650" actId="20577"/>
          <ac:spMkLst>
            <pc:docMk/>
            <pc:sldMk cId="655142816" sldId="2737"/>
            <ac:spMk id="5" creationId="{78502774-B04C-634F-1396-E5815996BC36}"/>
          </ac:spMkLst>
        </pc:spChg>
        <pc:spChg chg="del mod">
          <ac:chgData name="Xin Luo" userId="82312ee5779919a4" providerId="LiveId" clId="{98EC8ECB-A80D-1449-ACFE-0D931F29C13A}" dt="2023-02-23T15:31:28.203" v="477" actId="478"/>
          <ac:spMkLst>
            <pc:docMk/>
            <pc:sldMk cId="655142816" sldId="2737"/>
            <ac:spMk id="8" creationId="{F79B8069-33FF-F2D3-2749-C72697740ACD}"/>
          </ac:spMkLst>
        </pc:sp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6" creationId="{75908E15-58DA-73BD-95F9-CACD1B8B9D82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8" creationId="{1E2BFB6C-B7E5-CAF9-B8CC-09A5029EC264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0" creationId="{CB7EE236-3D18-EC53-3225-10EBB3B4EC77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2" creationId="{BFA8C7BD-9CEC-ADA1-21BA-0EE8338C6EA3}"/>
          </ac:picMkLst>
        </pc:picChg>
      </pc:sldChg>
    </pc:docChg>
  </pc:docChgLst>
  <pc:docChgLst>
    <pc:chgData name="Xin Luo" userId="82312ee5779919a4" providerId="LiveId" clId="{9DD00C57-1E20-5F45-A5A7-A6F833EE305E}"/>
    <pc:docChg chg="custSel delSld modSld">
      <pc:chgData name="Xin Luo" userId="82312ee5779919a4" providerId="LiveId" clId="{9DD00C57-1E20-5F45-A5A7-A6F833EE305E}" dt="2024-04-05T07:56:38.877" v="69" actId="2696"/>
      <pc:docMkLst>
        <pc:docMk/>
      </pc:docMkLst>
      <pc:sldChg chg="del">
        <pc:chgData name="Xin Luo" userId="82312ee5779919a4" providerId="LiveId" clId="{9DD00C57-1E20-5F45-A5A7-A6F833EE305E}" dt="2024-04-05T07:51:34.265" v="18" actId="2696"/>
        <pc:sldMkLst>
          <pc:docMk/>
          <pc:sldMk cId="4067577602" sldId="2605"/>
        </pc:sldMkLst>
      </pc:sldChg>
      <pc:sldChg chg="modSp mod">
        <pc:chgData name="Xin Luo" userId="82312ee5779919a4" providerId="LiveId" clId="{9DD00C57-1E20-5F45-A5A7-A6F833EE305E}" dt="2024-04-05T07:42:36.104" v="17" actId="5793"/>
        <pc:sldMkLst>
          <pc:docMk/>
          <pc:sldMk cId="1658607177" sldId="2708"/>
        </pc:sldMkLst>
        <pc:spChg chg="mod">
          <ac:chgData name="Xin Luo" userId="82312ee5779919a4" providerId="LiveId" clId="{9DD00C57-1E20-5F45-A5A7-A6F833EE305E}" dt="2024-04-05T07:42:36.104" v="17" actId="5793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DD00C57-1E20-5F45-A5A7-A6F833EE305E}" dt="2024-04-05T07:52:08.536" v="62" actId="20577"/>
        <pc:sldMkLst>
          <pc:docMk/>
          <pc:sldMk cId="481122590" sldId="2709"/>
        </pc:sldMkLst>
        <pc:spChg chg="mod">
          <ac:chgData name="Xin Luo" userId="82312ee5779919a4" providerId="LiveId" clId="{9DD00C57-1E20-5F45-A5A7-A6F833EE305E}" dt="2024-04-05T07:52:08.536" v="62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del">
        <pc:chgData name="Xin Luo" userId="82312ee5779919a4" providerId="LiveId" clId="{9DD00C57-1E20-5F45-A5A7-A6F833EE305E}" dt="2024-04-05T07:51:35.106" v="19" actId="2696"/>
        <pc:sldMkLst>
          <pc:docMk/>
          <pc:sldMk cId="655142816" sldId="2737"/>
        </pc:sldMkLst>
      </pc:sldChg>
      <pc:sldChg chg="del">
        <pc:chgData name="Xin Luo" userId="82312ee5779919a4" providerId="LiveId" clId="{9DD00C57-1E20-5F45-A5A7-A6F833EE305E}" dt="2024-04-05T07:56:34.386" v="63" actId="2696"/>
        <pc:sldMkLst>
          <pc:docMk/>
          <pc:sldMk cId="4156684215" sldId="2738"/>
        </pc:sldMkLst>
      </pc:sldChg>
      <pc:sldChg chg="del">
        <pc:chgData name="Xin Luo" userId="82312ee5779919a4" providerId="LiveId" clId="{9DD00C57-1E20-5F45-A5A7-A6F833EE305E}" dt="2024-04-05T07:56:38.877" v="69" actId="2696"/>
        <pc:sldMkLst>
          <pc:docMk/>
          <pc:sldMk cId="2776132283" sldId="2739"/>
        </pc:sldMkLst>
      </pc:sldChg>
      <pc:sldChg chg="del">
        <pc:chgData name="Xin Luo" userId="82312ee5779919a4" providerId="LiveId" clId="{9DD00C57-1E20-5F45-A5A7-A6F833EE305E}" dt="2024-04-05T07:51:37.161" v="20" actId="2696"/>
        <pc:sldMkLst>
          <pc:docMk/>
          <pc:sldMk cId="3151170836" sldId="2742"/>
        </pc:sldMkLst>
      </pc:sldChg>
      <pc:sldChg chg="del">
        <pc:chgData name="Xin Luo" userId="82312ee5779919a4" providerId="LiveId" clId="{9DD00C57-1E20-5F45-A5A7-A6F833EE305E}" dt="2024-04-05T07:56:34.962" v="64" actId="2696"/>
        <pc:sldMkLst>
          <pc:docMk/>
          <pc:sldMk cId="738332523" sldId="2751"/>
        </pc:sldMkLst>
      </pc:sldChg>
      <pc:sldChg chg="del">
        <pc:chgData name="Xin Luo" userId="82312ee5779919a4" providerId="LiveId" clId="{9DD00C57-1E20-5F45-A5A7-A6F833EE305E}" dt="2024-04-05T07:56:35.443" v="65" actId="2696"/>
        <pc:sldMkLst>
          <pc:docMk/>
          <pc:sldMk cId="3189639985" sldId="2752"/>
        </pc:sldMkLst>
      </pc:sldChg>
      <pc:sldChg chg="del">
        <pc:chgData name="Xin Luo" userId="82312ee5779919a4" providerId="LiveId" clId="{9DD00C57-1E20-5F45-A5A7-A6F833EE305E}" dt="2024-04-05T07:56:35.917" v="66" actId="2696"/>
        <pc:sldMkLst>
          <pc:docMk/>
          <pc:sldMk cId="2878944048" sldId="2753"/>
        </pc:sldMkLst>
      </pc:sldChg>
      <pc:sldChg chg="del">
        <pc:chgData name="Xin Luo" userId="82312ee5779919a4" providerId="LiveId" clId="{9DD00C57-1E20-5F45-A5A7-A6F833EE305E}" dt="2024-04-05T07:56:36.696" v="67" actId="2696"/>
        <pc:sldMkLst>
          <pc:docMk/>
          <pc:sldMk cId="2927474256" sldId="2754"/>
        </pc:sldMkLst>
      </pc:sldChg>
      <pc:sldChg chg="del">
        <pc:chgData name="Xin Luo" userId="82312ee5779919a4" providerId="LiveId" clId="{9DD00C57-1E20-5F45-A5A7-A6F833EE305E}" dt="2024-04-05T07:56:37.562" v="68" actId="2696"/>
        <pc:sldMkLst>
          <pc:docMk/>
          <pc:sldMk cId="3593416967" sldId="2755"/>
        </pc:sldMkLst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  <pc:docChgLst>
    <pc:chgData name="Xin Luo" userId="82312ee5779919a4" providerId="LiveId" clId="{E7065FFA-8C78-2A4E-AB31-FC7C380068B2}"/>
    <pc:docChg chg="undo custSel addSld delSld modSld">
      <pc:chgData name="Xin Luo" userId="82312ee5779919a4" providerId="LiveId" clId="{E7065FFA-8C78-2A4E-AB31-FC7C380068B2}" dt="2024-04-13T15:36:12.239" v="717" actId="20577"/>
      <pc:docMkLst>
        <pc:docMk/>
      </pc:docMkLst>
      <pc:sldChg chg="delSp modSp mod">
        <pc:chgData name="Xin Luo" userId="82312ee5779919a4" providerId="LiveId" clId="{E7065FFA-8C78-2A4E-AB31-FC7C380068B2}" dt="2024-04-13T09:18:23.484" v="354" actId="1076"/>
        <pc:sldMkLst>
          <pc:docMk/>
          <pc:sldMk cId="1576120367" sldId="2387"/>
        </pc:sldMkLst>
        <pc:spChg chg="mod">
          <ac:chgData name="Xin Luo" userId="82312ee5779919a4" providerId="LiveId" clId="{E7065FFA-8C78-2A4E-AB31-FC7C380068B2}" dt="2024-04-13T09:18:06.416" v="35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E7065FFA-8C78-2A4E-AB31-FC7C380068B2}" dt="2024-04-13T09:18:10.605" v="352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E7065FFA-8C78-2A4E-AB31-FC7C380068B2}" dt="2024-04-13T08:59:10.157" v="92" actId="1038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E7065FFA-8C78-2A4E-AB31-FC7C380068B2}" dt="2024-04-13T09:17:58.577" v="349" actId="20577"/>
          <ac:spMkLst>
            <pc:docMk/>
            <pc:sldMk cId="1576120367" sldId="2387"/>
            <ac:spMk id="14" creationId="{00000000-0000-0000-0000-000000000000}"/>
          </ac:spMkLst>
        </pc:spChg>
        <pc:grpChg chg="mod">
          <ac:chgData name="Xin Luo" userId="82312ee5779919a4" providerId="LiveId" clId="{E7065FFA-8C78-2A4E-AB31-FC7C380068B2}" dt="2024-04-13T09:18:23.484" v="354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E7065FFA-8C78-2A4E-AB31-FC7C380068B2}" dt="2024-04-13T09:18:23.484" v="354" actId="1076"/>
          <ac:grpSpMkLst>
            <pc:docMk/>
            <pc:sldMk cId="1576120367" sldId="2387"/>
            <ac:grpSpMk id="3" creationId="{12ED16A1-79B8-7DB1-1CC1-250B051BAD58}"/>
          </ac:grpSpMkLst>
        </pc:grpChg>
        <pc:grpChg chg="del">
          <ac:chgData name="Xin Luo" userId="82312ee5779919a4" providerId="LiveId" clId="{E7065FFA-8C78-2A4E-AB31-FC7C380068B2}" dt="2024-04-13T09:18:16.854" v="353" actId="478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E7065FFA-8C78-2A4E-AB31-FC7C380068B2}" dt="2024-04-13T09:00:15.433" v="124" actId="20577"/>
        <pc:sldMkLst>
          <pc:docMk/>
          <pc:sldMk cId="2415901206" sldId="2447"/>
        </pc:sldMkLst>
        <pc:spChg chg="mod">
          <ac:chgData name="Xin Luo" userId="82312ee5779919a4" providerId="LiveId" clId="{E7065FFA-8C78-2A4E-AB31-FC7C380068B2}" dt="2024-04-13T09:00:15.433" v="124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E7065FFA-8C78-2A4E-AB31-FC7C380068B2}" dt="2024-04-13T15:36:12.239" v="717" actId="20577"/>
        <pc:sldMkLst>
          <pc:docMk/>
          <pc:sldMk cId="1658607177" sldId="2708"/>
        </pc:sldMkLst>
        <pc:spChg chg="mod">
          <ac:chgData name="Xin Luo" userId="82312ee5779919a4" providerId="LiveId" clId="{E7065FFA-8C78-2A4E-AB31-FC7C380068B2}" dt="2024-04-13T15:36:12.239" v="717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E7065FFA-8C78-2A4E-AB31-FC7C380068B2}" dt="2024-04-13T15:35:59.939" v="691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E7065FFA-8C78-2A4E-AB31-FC7C380068B2}" dt="2024-04-13T09:15:06.522" v="157" actId="20577"/>
        <pc:sldMkLst>
          <pc:docMk/>
          <pc:sldMk cId="481122590" sldId="2709"/>
        </pc:sldMkLst>
        <pc:spChg chg="mod">
          <ac:chgData name="Xin Luo" userId="82312ee5779919a4" providerId="LiveId" clId="{E7065FFA-8C78-2A4E-AB31-FC7C380068B2}" dt="2024-04-13T09:15:06.522" v="157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del">
        <pc:chgData name="Xin Luo" userId="82312ee5779919a4" providerId="LiveId" clId="{E7065FFA-8C78-2A4E-AB31-FC7C380068B2}" dt="2024-04-13T09:17:04.356" v="290" actId="2696"/>
        <pc:sldMkLst>
          <pc:docMk/>
          <pc:sldMk cId="3833073590" sldId="2716"/>
        </pc:sldMkLst>
      </pc:sldChg>
      <pc:sldChg chg="del">
        <pc:chgData name="Xin Luo" userId="82312ee5779919a4" providerId="LiveId" clId="{E7065FFA-8C78-2A4E-AB31-FC7C380068B2}" dt="2024-04-13T14:07:02.876" v="386" actId="2696"/>
        <pc:sldMkLst>
          <pc:docMk/>
          <pc:sldMk cId="972163772" sldId="2720"/>
        </pc:sldMkLst>
      </pc:sldChg>
      <pc:sldChg chg="del">
        <pc:chgData name="Xin Luo" userId="82312ee5779919a4" providerId="LiveId" clId="{E7065FFA-8C78-2A4E-AB31-FC7C380068B2}" dt="2024-04-13T14:07:02.882" v="387" actId="2696"/>
        <pc:sldMkLst>
          <pc:docMk/>
          <pc:sldMk cId="2689695864" sldId="2721"/>
        </pc:sldMkLst>
      </pc:sldChg>
      <pc:sldChg chg="modSp del mod">
        <pc:chgData name="Xin Luo" userId="82312ee5779919a4" providerId="LiveId" clId="{E7065FFA-8C78-2A4E-AB31-FC7C380068B2}" dt="2024-04-13T09:17:22.627" v="298" actId="2696"/>
        <pc:sldMkLst>
          <pc:docMk/>
          <pc:sldMk cId="1209572041" sldId="2722"/>
        </pc:sldMkLst>
        <pc:picChg chg="mod">
          <ac:chgData name="Xin Luo" userId="82312ee5779919a4" providerId="LiveId" clId="{E7065FFA-8C78-2A4E-AB31-FC7C380068B2}" dt="2024-04-13T09:17:21.248" v="297" actId="1076"/>
          <ac:picMkLst>
            <pc:docMk/>
            <pc:sldMk cId="1209572041" sldId="2722"/>
            <ac:picMk id="10" creationId="{1A128217-E358-6641-EA3F-CEFFB8B3B374}"/>
          </ac:picMkLst>
        </pc:picChg>
      </pc:sldChg>
      <pc:sldChg chg="add del">
        <pc:chgData name="Xin Luo" userId="82312ee5779919a4" providerId="LiveId" clId="{E7065FFA-8C78-2A4E-AB31-FC7C380068B2}" dt="2024-04-13T09:19:01.559" v="356" actId="2696"/>
        <pc:sldMkLst>
          <pc:docMk/>
          <pc:sldMk cId="353940032" sldId="2725"/>
        </pc:sldMkLst>
      </pc:sldChg>
      <pc:sldChg chg="modSp add mod">
        <pc:chgData name="Xin Luo" userId="82312ee5779919a4" providerId="LiveId" clId="{E7065FFA-8C78-2A4E-AB31-FC7C380068B2}" dt="2024-04-13T09:20:13.540" v="381" actId="20577"/>
        <pc:sldMkLst>
          <pc:docMk/>
          <pc:sldMk cId="45083394" sldId="2726"/>
        </pc:sldMkLst>
        <pc:spChg chg="mod">
          <ac:chgData name="Xin Luo" userId="82312ee5779919a4" providerId="LiveId" clId="{E7065FFA-8C78-2A4E-AB31-FC7C380068B2}" dt="2024-04-13T09:20:13.540" v="381" actId="20577"/>
          <ac:spMkLst>
            <pc:docMk/>
            <pc:sldMk cId="45083394" sldId="2726"/>
            <ac:spMk id="2" creationId="{631AADB6-C88A-D817-4683-FC087E4E240F}"/>
          </ac:spMkLst>
        </pc:spChg>
      </pc:sldChg>
      <pc:sldChg chg="del">
        <pc:chgData name="Xin Luo" userId="82312ee5779919a4" providerId="LiveId" clId="{E7065FFA-8C78-2A4E-AB31-FC7C380068B2}" dt="2024-04-13T09:17:27.267" v="300" actId="2696"/>
        <pc:sldMkLst>
          <pc:docMk/>
          <pc:sldMk cId="2510358707" sldId="2740"/>
        </pc:sldMkLst>
      </pc:sldChg>
      <pc:sldChg chg="del">
        <pc:chgData name="Xin Luo" userId="82312ee5779919a4" providerId="LiveId" clId="{E7065FFA-8C78-2A4E-AB31-FC7C380068B2}" dt="2024-04-13T09:17:29.464" v="307" actId="2696"/>
        <pc:sldMkLst>
          <pc:docMk/>
          <pc:sldMk cId="3883315984" sldId="2744"/>
        </pc:sldMkLst>
      </pc:sldChg>
      <pc:sldChg chg="del">
        <pc:chgData name="Xin Luo" userId="82312ee5779919a4" providerId="LiveId" clId="{E7065FFA-8C78-2A4E-AB31-FC7C380068B2}" dt="2024-04-13T09:17:27.279" v="305" actId="2696"/>
        <pc:sldMkLst>
          <pc:docMk/>
          <pc:sldMk cId="3741103209" sldId="2745"/>
        </pc:sldMkLst>
      </pc:sldChg>
      <pc:sldChg chg="del">
        <pc:chgData name="Xin Luo" userId="82312ee5779919a4" providerId="LiveId" clId="{E7065FFA-8C78-2A4E-AB31-FC7C380068B2}" dt="2024-04-13T09:17:27.274" v="303" actId="2696"/>
        <pc:sldMkLst>
          <pc:docMk/>
          <pc:sldMk cId="322086101" sldId="2746"/>
        </pc:sldMkLst>
      </pc:sldChg>
      <pc:sldChg chg="del">
        <pc:chgData name="Xin Luo" userId="82312ee5779919a4" providerId="LiveId" clId="{E7065FFA-8C78-2A4E-AB31-FC7C380068B2}" dt="2024-04-13T09:17:27.276" v="304" actId="2696"/>
        <pc:sldMkLst>
          <pc:docMk/>
          <pc:sldMk cId="2920839983" sldId="2747"/>
        </pc:sldMkLst>
      </pc:sldChg>
      <pc:sldChg chg="del">
        <pc:chgData name="Xin Luo" userId="82312ee5779919a4" providerId="LiveId" clId="{E7065FFA-8C78-2A4E-AB31-FC7C380068B2}" dt="2024-04-13T09:17:27.270" v="301" actId="2696"/>
        <pc:sldMkLst>
          <pc:docMk/>
          <pc:sldMk cId="2081473989" sldId="2748"/>
        </pc:sldMkLst>
      </pc:sldChg>
      <pc:sldChg chg="del">
        <pc:chgData name="Xin Luo" userId="82312ee5779919a4" providerId="LiveId" clId="{E7065FFA-8C78-2A4E-AB31-FC7C380068B2}" dt="2024-04-13T09:17:27.272" v="302" actId="2696"/>
        <pc:sldMkLst>
          <pc:docMk/>
          <pc:sldMk cId="1994915307" sldId="2749"/>
        </pc:sldMkLst>
      </pc:sldChg>
      <pc:sldChg chg="add del">
        <pc:chgData name="Xin Luo" userId="82312ee5779919a4" providerId="LiveId" clId="{E7065FFA-8C78-2A4E-AB31-FC7C380068B2}" dt="2024-04-13T09:19:47.186" v="359" actId="2696"/>
        <pc:sldMkLst>
          <pc:docMk/>
          <pc:sldMk cId="3415083729" sldId="2749"/>
        </pc:sldMkLst>
      </pc:sldChg>
      <pc:sldChg chg="del">
        <pc:chgData name="Xin Luo" userId="82312ee5779919a4" providerId="LiveId" clId="{E7065FFA-8C78-2A4E-AB31-FC7C380068B2}" dt="2024-04-13T09:17:27.265" v="299" actId="2696"/>
        <pc:sldMkLst>
          <pc:docMk/>
          <pc:sldMk cId="202264030" sldId="2750"/>
        </pc:sldMkLst>
      </pc:sldChg>
      <pc:sldChg chg="del">
        <pc:chgData name="Xin Luo" userId="82312ee5779919a4" providerId="LiveId" clId="{E7065FFA-8C78-2A4E-AB31-FC7C380068B2}" dt="2024-04-13T09:17:04.377" v="292" actId="2696"/>
        <pc:sldMkLst>
          <pc:docMk/>
          <pc:sldMk cId="2371836296" sldId="2756"/>
        </pc:sldMkLst>
      </pc:sldChg>
      <pc:sldChg chg="del">
        <pc:chgData name="Xin Luo" userId="82312ee5779919a4" providerId="LiveId" clId="{E7065FFA-8C78-2A4E-AB31-FC7C380068B2}" dt="2024-04-13T09:17:04.370" v="291" actId="2696"/>
        <pc:sldMkLst>
          <pc:docMk/>
          <pc:sldMk cId="397779649" sldId="2757"/>
        </pc:sldMkLst>
      </pc:sldChg>
      <pc:sldChg chg="del">
        <pc:chgData name="Xin Luo" userId="82312ee5779919a4" providerId="LiveId" clId="{E7065FFA-8C78-2A4E-AB31-FC7C380068B2}" dt="2024-04-13T09:17:27.281" v="306" actId="2696"/>
        <pc:sldMkLst>
          <pc:docMk/>
          <pc:sldMk cId="1878724924" sldId="2758"/>
        </pc:sldMkLst>
      </pc:sldChg>
      <pc:sldChg chg="del">
        <pc:chgData name="Xin Luo" userId="82312ee5779919a4" providerId="LiveId" clId="{E7065FFA-8C78-2A4E-AB31-FC7C380068B2}" dt="2024-04-13T09:17:17.159" v="295" actId="2696"/>
        <pc:sldMkLst>
          <pc:docMk/>
          <pc:sldMk cId="472418319" sldId="2759"/>
        </pc:sldMkLst>
      </pc:sldChg>
      <pc:sldChg chg="del">
        <pc:chgData name="Xin Luo" userId="82312ee5779919a4" providerId="LiveId" clId="{E7065FFA-8C78-2A4E-AB31-FC7C380068B2}" dt="2024-04-13T09:17:29.506" v="308" actId="2696"/>
        <pc:sldMkLst>
          <pc:docMk/>
          <pc:sldMk cId="1125183986" sldId="2760"/>
        </pc:sldMkLst>
      </pc:sldChg>
      <pc:sldChg chg="modSp del mod">
        <pc:chgData name="Xin Luo" userId="82312ee5779919a4" providerId="LiveId" clId="{E7065FFA-8C78-2A4E-AB31-FC7C380068B2}" dt="2024-04-13T09:17:17.161" v="296" actId="2696"/>
        <pc:sldMkLst>
          <pc:docMk/>
          <pc:sldMk cId="1417780723" sldId="2761"/>
        </pc:sldMkLst>
        <pc:picChg chg="mod">
          <ac:chgData name="Xin Luo" userId="82312ee5779919a4" providerId="LiveId" clId="{E7065FFA-8C78-2A4E-AB31-FC7C380068B2}" dt="2024-04-13T09:17:13.797" v="294" actId="1076"/>
          <ac:picMkLst>
            <pc:docMk/>
            <pc:sldMk cId="1417780723" sldId="2761"/>
            <ac:picMk id="4" creationId="{72641C54-2AA3-804C-A31F-7C3A27A0CD85}"/>
          </ac:picMkLst>
        </pc:picChg>
      </pc:sldChg>
      <pc:sldChg chg="modSp add mod">
        <pc:chgData name="Xin Luo" userId="82312ee5779919a4" providerId="LiveId" clId="{E7065FFA-8C78-2A4E-AB31-FC7C380068B2}" dt="2024-04-13T09:14:11.978" v="127" actId="1076"/>
        <pc:sldMkLst>
          <pc:docMk/>
          <pc:sldMk cId="1157508697" sldId="2762"/>
        </pc:sldMkLst>
        <pc:spChg chg="mod">
          <ac:chgData name="Xin Luo" userId="82312ee5779919a4" providerId="LiveId" clId="{E7065FFA-8C78-2A4E-AB31-FC7C380068B2}" dt="2024-04-13T09:14:08.119" v="126" actId="20577"/>
          <ac:spMkLst>
            <pc:docMk/>
            <pc:sldMk cId="1157508697" sldId="2762"/>
            <ac:spMk id="5" creationId="{78502774-B04C-634F-1396-E5815996BC36}"/>
          </ac:spMkLst>
        </pc:spChg>
        <pc:grpChg chg="mod">
          <ac:chgData name="Xin Luo" userId="82312ee5779919a4" providerId="LiveId" clId="{E7065FFA-8C78-2A4E-AB31-FC7C380068B2}" dt="2024-04-13T09:14:11.978" v="127" actId="1076"/>
          <ac:grpSpMkLst>
            <pc:docMk/>
            <pc:sldMk cId="1157508697" sldId="2762"/>
            <ac:grpSpMk id="22" creationId="{BA4C2415-490B-F3C5-D5E8-A263DD477CBB}"/>
          </ac:grpSpMkLst>
        </pc:grpChg>
      </pc:sldChg>
      <pc:sldChg chg="modSp add mod">
        <pc:chgData name="Xin Luo" userId="82312ee5779919a4" providerId="LiveId" clId="{E7065FFA-8C78-2A4E-AB31-FC7C380068B2}" dt="2024-04-13T14:29:17.920" v="636" actId="20577"/>
        <pc:sldMkLst>
          <pc:docMk/>
          <pc:sldMk cId="4133479638" sldId="2765"/>
        </pc:sldMkLst>
        <pc:spChg chg="mod">
          <ac:chgData name="Xin Luo" userId="82312ee5779919a4" providerId="LiveId" clId="{E7065FFA-8C78-2A4E-AB31-FC7C380068B2}" dt="2024-04-13T14:29:17.920" v="636" actId="20577"/>
          <ac:spMkLst>
            <pc:docMk/>
            <pc:sldMk cId="4133479638" sldId="2765"/>
            <ac:spMk id="13" creationId="{303BC878-BC57-D350-27A3-F03AE48213AC}"/>
          </ac:spMkLst>
        </pc:spChg>
      </pc:sldChg>
      <pc:sldChg chg="add">
        <pc:chgData name="Xin Luo" userId="82312ee5779919a4" providerId="LiveId" clId="{E7065FFA-8C78-2A4E-AB31-FC7C380068B2}" dt="2024-04-13T09:14:38.730" v="129"/>
        <pc:sldMkLst>
          <pc:docMk/>
          <pc:sldMk cId="3163765970" sldId="2767"/>
        </pc:sldMkLst>
      </pc:sldChg>
      <pc:sldChg chg="add">
        <pc:chgData name="Xin Luo" userId="82312ee5779919a4" providerId="LiveId" clId="{E7065FFA-8C78-2A4E-AB31-FC7C380068B2}" dt="2024-04-13T09:14:20.843" v="128"/>
        <pc:sldMkLst>
          <pc:docMk/>
          <pc:sldMk cId="2097263393" sldId="2768"/>
        </pc:sldMkLst>
      </pc:sldChg>
      <pc:sldChg chg="add">
        <pc:chgData name="Xin Luo" userId="82312ee5779919a4" providerId="LiveId" clId="{E7065FFA-8C78-2A4E-AB31-FC7C380068B2}" dt="2024-04-13T09:14:47.531" v="130"/>
        <pc:sldMkLst>
          <pc:docMk/>
          <pc:sldMk cId="580867947" sldId="2769"/>
        </pc:sldMkLst>
      </pc:sldChg>
      <pc:sldChg chg="add">
        <pc:chgData name="Xin Luo" userId="82312ee5779919a4" providerId="LiveId" clId="{E7065FFA-8C78-2A4E-AB31-FC7C380068B2}" dt="2024-04-13T09:16:47.451" v="288"/>
        <pc:sldMkLst>
          <pc:docMk/>
          <pc:sldMk cId="3633815285" sldId="2771"/>
        </pc:sldMkLst>
      </pc:sldChg>
      <pc:sldChg chg="addSp modSp add mod">
        <pc:chgData name="Xin Luo" userId="82312ee5779919a4" providerId="LiveId" clId="{E7065FFA-8C78-2A4E-AB31-FC7C380068B2}" dt="2024-04-13T09:16:36.575" v="287" actId="20577"/>
        <pc:sldMkLst>
          <pc:docMk/>
          <pc:sldMk cId="4027169521" sldId="2775"/>
        </pc:sldMkLst>
        <pc:spChg chg="mod">
          <ac:chgData name="Xin Luo" userId="82312ee5779919a4" providerId="LiveId" clId="{E7065FFA-8C78-2A4E-AB31-FC7C380068B2}" dt="2024-04-13T09:15:28.436" v="187" actId="20577"/>
          <ac:spMkLst>
            <pc:docMk/>
            <pc:sldMk cId="4027169521" sldId="2775"/>
            <ac:spMk id="2" creationId="{631AADB6-C88A-D817-4683-FC087E4E240F}"/>
          </ac:spMkLst>
        </pc:spChg>
        <pc:spChg chg="add mod">
          <ac:chgData name="Xin Luo" userId="82312ee5779919a4" providerId="LiveId" clId="{E7065FFA-8C78-2A4E-AB31-FC7C380068B2}" dt="2024-04-13T09:16:36.575" v="287" actId="20577"/>
          <ac:spMkLst>
            <pc:docMk/>
            <pc:sldMk cId="4027169521" sldId="2775"/>
            <ac:spMk id="8" creationId="{5169F7CF-7010-03E3-7528-8A84EB9121B9}"/>
          </ac:spMkLst>
        </pc:spChg>
        <pc:grpChg chg="mod">
          <ac:chgData name="Xin Luo" userId="82312ee5779919a4" providerId="LiveId" clId="{E7065FFA-8C78-2A4E-AB31-FC7C380068B2}" dt="2024-04-13T09:15:31.971" v="188" actId="1076"/>
          <ac:grpSpMkLst>
            <pc:docMk/>
            <pc:sldMk cId="4027169521" sldId="2775"/>
            <ac:grpSpMk id="23" creationId="{98B4C28E-094D-BEF6-D3D4-E87DAC1149A8}"/>
          </ac:grpSpMkLst>
        </pc:grpChg>
        <pc:picChg chg="add mod">
          <ac:chgData name="Xin Luo" userId="82312ee5779919a4" providerId="LiveId" clId="{E7065FFA-8C78-2A4E-AB31-FC7C380068B2}" dt="2024-04-13T09:15:38.023" v="190"/>
          <ac:picMkLst>
            <pc:docMk/>
            <pc:sldMk cId="4027169521" sldId="2775"/>
            <ac:picMk id="4" creationId="{53E8C58D-0936-DB56-BF96-EF613AEF37F6}"/>
          </ac:picMkLst>
        </pc:picChg>
        <pc:picChg chg="add mod">
          <ac:chgData name="Xin Luo" userId="82312ee5779919a4" providerId="LiveId" clId="{E7065FFA-8C78-2A4E-AB31-FC7C380068B2}" dt="2024-04-13T09:15:43.498" v="192"/>
          <ac:picMkLst>
            <pc:docMk/>
            <pc:sldMk cId="4027169521" sldId="2775"/>
            <ac:picMk id="5" creationId="{17C14694-BCC9-AA85-F56D-F6831D2E106E}"/>
          </ac:picMkLst>
        </pc:picChg>
      </pc:sldChg>
      <pc:sldChg chg="addSp delSp add mod">
        <pc:chgData name="Xin Luo" userId="82312ee5779919a4" providerId="LiveId" clId="{E7065FFA-8C78-2A4E-AB31-FC7C380068B2}" dt="2024-04-13T14:06:45.217" v="383" actId="22"/>
        <pc:sldMkLst>
          <pc:docMk/>
          <pc:sldMk cId="1727642787" sldId="2776"/>
        </pc:sldMkLst>
        <pc:spChg chg="add del">
          <ac:chgData name="Xin Luo" userId="82312ee5779919a4" providerId="LiveId" clId="{E7065FFA-8C78-2A4E-AB31-FC7C380068B2}" dt="2024-04-13T14:06:45.217" v="383" actId="22"/>
          <ac:spMkLst>
            <pc:docMk/>
            <pc:sldMk cId="1727642787" sldId="2776"/>
            <ac:spMk id="5" creationId="{F6264A3C-35A9-95D7-42FD-AF526B6A057D}"/>
          </ac:spMkLst>
        </pc:spChg>
      </pc:sldChg>
      <pc:sldChg chg="addSp delSp modSp add mod">
        <pc:chgData name="Xin Luo" userId="82312ee5779919a4" providerId="LiveId" clId="{E7065FFA-8C78-2A4E-AB31-FC7C380068B2}" dt="2024-04-13T14:33:55.733" v="686" actId="164"/>
        <pc:sldMkLst>
          <pc:docMk/>
          <pc:sldMk cId="2311559710" sldId="2777"/>
        </pc:sldMkLst>
        <pc:spChg chg="mod">
          <ac:chgData name="Xin Luo" userId="82312ee5779919a4" providerId="LiveId" clId="{E7065FFA-8C78-2A4E-AB31-FC7C380068B2}" dt="2024-04-13T14:33:49.996" v="685" actId="14100"/>
          <ac:spMkLst>
            <pc:docMk/>
            <pc:sldMk cId="2311559710" sldId="2777"/>
            <ac:spMk id="2" creationId="{631AADB6-C88A-D817-4683-FC087E4E240F}"/>
          </ac:spMkLst>
        </pc:spChg>
        <pc:spChg chg="add mod">
          <ac:chgData name="Xin Luo" userId="82312ee5779919a4" providerId="LiveId" clId="{E7065FFA-8C78-2A4E-AB31-FC7C380068B2}" dt="2024-04-13T14:33:55.733" v="686" actId="164"/>
          <ac:spMkLst>
            <pc:docMk/>
            <pc:sldMk cId="2311559710" sldId="2777"/>
            <ac:spMk id="6" creationId="{D74FBF61-BDCF-B20B-6D92-73AC6566D79D}"/>
          </ac:spMkLst>
        </pc:spChg>
        <pc:spChg chg="add mod topLvl">
          <ac:chgData name="Xin Luo" userId="82312ee5779919a4" providerId="LiveId" clId="{E7065FFA-8C78-2A4E-AB31-FC7C380068B2}" dt="2024-04-13T14:33:55.733" v="686" actId="164"/>
          <ac:spMkLst>
            <pc:docMk/>
            <pc:sldMk cId="2311559710" sldId="2777"/>
            <ac:spMk id="7" creationId="{200B3481-E6B3-4742-89EF-C782DC9A673B}"/>
          </ac:spMkLst>
        </pc:spChg>
        <pc:grpChg chg="add del mod">
          <ac:chgData name="Xin Luo" userId="82312ee5779919a4" providerId="LiveId" clId="{E7065FFA-8C78-2A4E-AB31-FC7C380068B2}" dt="2024-04-13T14:33:20.465" v="676" actId="165"/>
          <ac:grpSpMkLst>
            <pc:docMk/>
            <pc:sldMk cId="2311559710" sldId="2777"/>
            <ac:grpSpMk id="10" creationId="{C748D9E0-D1D5-6DA6-61B7-C0C388955F1B}"/>
          </ac:grpSpMkLst>
        </pc:grpChg>
        <pc:grpChg chg="add mod">
          <ac:chgData name="Xin Luo" userId="82312ee5779919a4" providerId="LiveId" clId="{E7065FFA-8C78-2A4E-AB31-FC7C380068B2}" dt="2024-04-13T14:33:55.733" v="686" actId="164"/>
          <ac:grpSpMkLst>
            <pc:docMk/>
            <pc:sldMk cId="2311559710" sldId="2777"/>
            <ac:grpSpMk id="11" creationId="{08EA872E-541B-9C62-3692-9B7F11B85A68}"/>
          </ac:grpSpMkLst>
        </pc:grpChg>
        <pc:picChg chg="add mod topLvl">
          <ac:chgData name="Xin Luo" userId="82312ee5779919a4" providerId="LiveId" clId="{E7065FFA-8C78-2A4E-AB31-FC7C380068B2}" dt="2024-04-13T14:33:55.733" v="686" actId="164"/>
          <ac:picMkLst>
            <pc:docMk/>
            <pc:sldMk cId="2311559710" sldId="2777"/>
            <ac:picMk id="5" creationId="{AD66581F-FB75-4E37-AAB0-A70D5F9C00CF}"/>
          </ac:picMkLst>
        </pc:picChg>
        <pc:picChg chg="add del mod">
          <ac:chgData name="Xin Luo" userId="82312ee5779919a4" providerId="LiveId" clId="{E7065FFA-8C78-2A4E-AB31-FC7C380068B2}" dt="2024-04-13T14:18:06.665" v="422" actId="478"/>
          <ac:picMkLst>
            <pc:docMk/>
            <pc:sldMk cId="2311559710" sldId="2777"/>
            <ac:picMk id="9" creationId="{B1CB6484-CC89-07F8-AE1C-AFA9AA7A1E66}"/>
          </ac:picMkLst>
        </pc:picChg>
      </pc:sldChg>
      <pc:sldChg chg="addSp delSp modSp add mod">
        <pc:chgData name="Xin Luo" userId="82312ee5779919a4" providerId="LiveId" clId="{E7065FFA-8C78-2A4E-AB31-FC7C380068B2}" dt="2024-04-13T14:33:02.937" v="674" actId="1076"/>
        <pc:sldMkLst>
          <pc:docMk/>
          <pc:sldMk cId="759964729" sldId="2778"/>
        </pc:sldMkLst>
        <pc:spChg chg="mod">
          <ac:chgData name="Xin Luo" userId="82312ee5779919a4" providerId="LiveId" clId="{E7065FFA-8C78-2A4E-AB31-FC7C380068B2}" dt="2024-04-13T14:31:24.665" v="670" actId="14100"/>
          <ac:spMkLst>
            <pc:docMk/>
            <pc:sldMk cId="759964729" sldId="2778"/>
            <ac:spMk id="2" creationId="{631AADB6-C88A-D817-4683-FC087E4E240F}"/>
          </ac:spMkLst>
        </pc:spChg>
        <pc:spChg chg="del">
          <ac:chgData name="Xin Luo" userId="82312ee5779919a4" providerId="LiveId" clId="{E7065FFA-8C78-2A4E-AB31-FC7C380068B2}" dt="2024-04-13T14:18:29.382" v="446" actId="478"/>
          <ac:spMkLst>
            <pc:docMk/>
            <pc:sldMk cId="759964729" sldId="2778"/>
            <ac:spMk id="6" creationId="{D74FBF61-BDCF-B20B-6D92-73AC6566D79D}"/>
          </ac:spMkLst>
        </pc:spChg>
        <pc:spChg chg="mod">
          <ac:chgData name="Xin Luo" userId="82312ee5779919a4" providerId="LiveId" clId="{E7065FFA-8C78-2A4E-AB31-FC7C380068B2}" dt="2024-04-13T14:31:30.453" v="671" actId="164"/>
          <ac:spMkLst>
            <pc:docMk/>
            <pc:sldMk cId="759964729" sldId="2778"/>
            <ac:spMk id="7" creationId="{200B3481-E6B3-4742-89EF-C782DC9A673B}"/>
          </ac:spMkLst>
        </pc:spChg>
        <pc:grpChg chg="add mod">
          <ac:chgData name="Xin Luo" userId="82312ee5779919a4" providerId="LiveId" clId="{E7065FFA-8C78-2A4E-AB31-FC7C380068B2}" dt="2024-04-13T14:33:02.937" v="674" actId="1076"/>
          <ac:grpSpMkLst>
            <pc:docMk/>
            <pc:sldMk cId="759964729" sldId="2778"/>
            <ac:grpSpMk id="4" creationId="{5B73F9B4-0DDF-F400-DF94-BF2CE92E3775}"/>
          </ac:grpSpMkLst>
        </pc:grpChg>
        <pc:picChg chg="del">
          <ac:chgData name="Xin Luo" userId="82312ee5779919a4" providerId="LiveId" clId="{E7065FFA-8C78-2A4E-AB31-FC7C380068B2}" dt="2024-04-13T14:18:10.405" v="423" actId="478"/>
          <ac:picMkLst>
            <pc:docMk/>
            <pc:sldMk cId="759964729" sldId="2778"/>
            <ac:picMk id="5" creationId="{AD66581F-FB75-4E37-AAB0-A70D5F9C00CF}"/>
          </ac:picMkLst>
        </pc:picChg>
        <pc:picChg chg="mod">
          <ac:chgData name="Xin Luo" userId="82312ee5779919a4" providerId="LiveId" clId="{E7065FFA-8C78-2A4E-AB31-FC7C380068B2}" dt="2024-04-13T14:31:30.453" v="671" actId="164"/>
          <ac:picMkLst>
            <pc:docMk/>
            <pc:sldMk cId="759964729" sldId="2778"/>
            <ac:picMk id="9" creationId="{B1CB6484-CC89-07F8-AE1C-AFA9AA7A1E6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3571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234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498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179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356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045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地图图形元素：呈贡区，五华区。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468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3576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52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4116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4243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空间数据类型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4942370" y="261082"/>
            <a:ext cx="4270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>
                <a:solidFill>
                  <a:schemeClr val="bg2"/>
                </a:solidFill>
                <a:latin typeface="+mn-ea"/>
                <a:ea typeface="+mn-ea"/>
              </a:rPr>
              <a:t> 空间数据处理</a:t>
            </a:r>
            <a:r>
              <a:rPr lang="en-US" altLang="zh-CN" sz="1800" b="1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一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栅格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数据读写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、遥感栅格数据示意图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8B4C28E-094D-BEF6-D3D4-E87DAC1149A8}"/>
              </a:ext>
            </a:extLst>
          </p:cNvPr>
          <p:cNvGrpSpPr/>
          <p:nvPr/>
        </p:nvGrpSpPr>
        <p:grpSpPr>
          <a:xfrm>
            <a:off x="764082" y="2328485"/>
            <a:ext cx="7615836" cy="3682767"/>
            <a:chOff x="942051" y="2004969"/>
            <a:chExt cx="7615836" cy="368276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20741D5-363B-0369-648B-3BBB41858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051" y="2004969"/>
              <a:ext cx="3367007" cy="3682767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0D9D657-6464-00A7-CD2F-CACA23DFE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8057" y="2004969"/>
              <a:ext cx="3729830" cy="3682766"/>
            </a:xfrm>
            <a:prstGeom prst="rect">
              <a:avLst/>
            </a:prstGeom>
          </p:spPr>
        </p:pic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BA03F2ED-A113-0F9C-1EF7-4C633639F56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403640" y="2021747"/>
              <a:ext cx="2424417" cy="1753299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1E59D755-901F-FED5-D2D5-7CD46F2980FF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395251" y="3791824"/>
              <a:ext cx="2424417" cy="1870744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69F7CF-7010-03E3-7528-8A84EB9121B9}"/>
              </a:ext>
            </a:extLst>
          </p:cNvPr>
          <p:cNvSpPr txBox="1"/>
          <p:nvPr/>
        </p:nvSpPr>
        <p:spPr>
          <a:xfrm>
            <a:off x="764082" y="1696417"/>
            <a:ext cx="76158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昆明呈贡区域</a:t>
            </a: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-Sentinel-2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遥感栅格数据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2716952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二、空间数据类型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82930" y="903898"/>
            <a:ext cx="8023860" cy="5591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栅格数据特点</a:t>
            </a:r>
            <a:endParaRPr lang="en-US" altLang="zh-CN" sz="28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200000"/>
              </a:lnSpc>
            </a:pPr>
            <a:r>
              <a:rPr lang="en-US" altLang="zh-CN" sz="2200" b="1" dirty="0">
                <a:solidFill>
                  <a:srgbClr val="121212"/>
                </a:solidFill>
                <a:latin typeface="+mn-ea"/>
                <a:ea typeface="+mn-ea"/>
              </a:rPr>
              <a:t>1.</a:t>
            </a:r>
            <a:r>
              <a:rPr lang="zh-CN" altLang="en-US" sz="2200" b="1" dirty="0">
                <a:solidFill>
                  <a:srgbClr val="121212"/>
                </a:solidFill>
                <a:latin typeface="+mn-ea"/>
                <a:ea typeface="+mn-ea"/>
              </a:rPr>
              <a:t> 连续性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，栅格数据适合表示连续变化的地理现象，如高程、温度等，因为它可以在单元格之间插值；</a:t>
            </a:r>
            <a:endParaRPr lang="en-US" altLang="zh-CN" sz="22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>
              <a:lnSpc>
                <a:spcPct val="200000"/>
              </a:lnSpc>
            </a:pPr>
            <a:r>
              <a:rPr lang="en-US" altLang="zh-CN" sz="2200" b="1" dirty="0">
                <a:solidFill>
                  <a:srgbClr val="121212"/>
                </a:solidFill>
                <a:latin typeface="+mn-ea"/>
                <a:ea typeface="+mn-ea"/>
              </a:rPr>
              <a:t>2.</a:t>
            </a:r>
            <a:r>
              <a:rPr lang="zh-CN" altLang="en-US" sz="2200" b="1" dirty="0">
                <a:solidFill>
                  <a:srgbClr val="121212"/>
                </a:solidFill>
                <a:latin typeface="+mn-ea"/>
                <a:ea typeface="+mn-ea"/>
              </a:rPr>
              <a:t> 数据结构简单，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栅格数据数据结构简单，易于处理和分析；</a:t>
            </a:r>
            <a:endParaRPr lang="en-US" altLang="zh-CN" sz="22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>
              <a:lnSpc>
                <a:spcPct val="200000"/>
              </a:lnSpc>
            </a:pPr>
            <a:r>
              <a:rPr lang="en-US" altLang="zh-CN" sz="2200" b="1" dirty="0">
                <a:solidFill>
                  <a:srgbClr val="121212"/>
                </a:solidFill>
                <a:latin typeface="+mn-ea"/>
                <a:ea typeface="+mn-ea"/>
              </a:rPr>
              <a:t>3.</a:t>
            </a:r>
            <a:r>
              <a:rPr lang="zh-CN" altLang="en-US" sz="2200" b="1" dirty="0">
                <a:solidFill>
                  <a:srgbClr val="121212"/>
                </a:solidFill>
                <a:latin typeface="+mn-ea"/>
                <a:ea typeface="+mn-ea"/>
              </a:rPr>
              <a:t> 空间分析，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栅格数据适用于空间分析，如地形分析、遥感影像处理等。</a:t>
            </a:r>
            <a:endParaRPr lang="en-US" altLang="zh-CN" sz="22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>
              <a:lnSpc>
                <a:spcPct val="200000"/>
              </a:lnSpc>
            </a:pPr>
            <a:endParaRPr lang="en-US" altLang="zh-CN" sz="22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381528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二、空间数据类型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94334" y="938188"/>
            <a:ext cx="8355331" cy="5207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矢量数据与栅格数据适用性</a:t>
            </a:r>
            <a:endParaRPr lang="en-US" altLang="zh-CN" sz="28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1.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 一般来说，</a:t>
            </a: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大范围小比例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的自然资源、环境、农业、林业、地质等区域问题的研究，城市分区或详细规划、土地管理、公用事业管理等方面的应用，矢量模型比较合适。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2.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 城市总体规划阶段的战略性布局研究、地形建模、环境模型等对</a:t>
            </a: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数据连续性表达和分析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有需求的，使用栅格模型比较合适。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3. </a:t>
            </a: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两种数据类型常混合使用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，以满足不同需求。</a:t>
            </a:r>
            <a:endParaRPr lang="en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764278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二、空间数据类型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94335" y="920770"/>
            <a:ext cx="3716112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栅格数据信息查看</a:t>
            </a:r>
            <a:endParaRPr lang="en-US" altLang="zh-CN" sz="2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EA872E-541B-9C62-3692-9B7F11B85A68}"/>
              </a:ext>
            </a:extLst>
          </p:cNvPr>
          <p:cNvGrpSpPr/>
          <p:nvPr/>
        </p:nvGrpSpPr>
        <p:grpSpPr>
          <a:xfrm>
            <a:off x="495606" y="1600677"/>
            <a:ext cx="7328146" cy="4916171"/>
            <a:chOff x="495606" y="1600677"/>
            <a:chExt cx="7328146" cy="4916171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D66581F-FB75-4E37-AAB0-A70D5F9C0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2589" y="1600677"/>
              <a:ext cx="6431163" cy="491617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0B3481-E6B3-4742-89EF-C782DC9A673B}"/>
                </a:ext>
              </a:extLst>
            </p:cNvPr>
            <p:cNvSpPr txBox="1"/>
            <p:nvPr/>
          </p:nvSpPr>
          <p:spPr>
            <a:xfrm>
              <a:off x="495606" y="5808996"/>
              <a:ext cx="14141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>
                  <a:solidFill>
                    <a:schemeClr val="accent2"/>
                  </a:solidFill>
                </a:rPr>
                <a:t>properties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4FBF61-BDCF-B20B-6D92-73AC6566D79D}"/>
                </a:ext>
              </a:extLst>
            </p:cNvPr>
            <p:cNvSpPr/>
            <p:nvPr/>
          </p:nvSpPr>
          <p:spPr>
            <a:xfrm>
              <a:off x="1842770" y="5767469"/>
              <a:ext cx="1036320" cy="400594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155971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二、空间数据类型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94335" y="920770"/>
            <a:ext cx="3629026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栅格数据信息查看</a:t>
            </a:r>
            <a:endParaRPr lang="en-US" altLang="zh-CN" sz="2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73F9B4-0DDF-F400-DF94-BF2CE92E3775}"/>
              </a:ext>
            </a:extLst>
          </p:cNvPr>
          <p:cNvGrpSpPr/>
          <p:nvPr/>
        </p:nvGrpSpPr>
        <p:grpSpPr>
          <a:xfrm>
            <a:off x="1715588" y="1478756"/>
            <a:ext cx="6331236" cy="5148645"/>
            <a:chOff x="1846217" y="1583259"/>
            <a:chExt cx="6331236" cy="51486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0B3481-E6B3-4742-89EF-C782DC9A673B}"/>
                </a:ext>
              </a:extLst>
            </p:cNvPr>
            <p:cNvSpPr txBox="1"/>
            <p:nvPr/>
          </p:nvSpPr>
          <p:spPr>
            <a:xfrm>
              <a:off x="4110342" y="1583259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>
                  <a:solidFill>
                    <a:schemeClr val="accent2"/>
                  </a:solidFill>
                  <a:latin typeface="+mn-ea"/>
                  <a:ea typeface="+mn-ea"/>
                </a:rPr>
                <a:t>属性框</a:t>
              </a:r>
            </a:p>
          </p:txBody>
        </p:sp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1CB6484-CC89-07F8-AE1C-AFA9AA7A1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6217" y="2054677"/>
              <a:ext cx="6331236" cy="4677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996472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>
                <a:latin typeface="+mn-ea"/>
              </a:rPr>
              <a:t>二、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开源桌面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软件简介</a:t>
            </a:r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783013"/>
            <a:ext cx="7967446" cy="1513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矢量数据与栅格数据的概念及特点。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CN" sz="2200" dirty="0">
                <a:solidFill>
                  <a:srgbClr val="333333"/>
                </a:solidFill>
                <a:latin typeface="+mn-ea"/>
                <a:ea typeface="+mn-ea"/>
              </a:rPr>
              <a:t>利用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软件查看矢量数据与栅格数据信息。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347963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83461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203832" y="4031135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遥感栅格数据</a:t>
              </a:r>
              <a:endParaRPr lang="en-US" altLang="zh-CN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203832" y="2744869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地理</a:t>
              </a:r>
              <a:r>
                <a:rPr lang="zh-CN" altLang="en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矢量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zh-CN" altLang="en-US" sz="4000" b="1">
                <a:latin typeface="微软雅黑" pitchFamily="34" charset="-122"/>
                <a:ea typeface="微软雅黑" pitchFamily="34" charset="-122"/>
              </a:rPr>
              <a:t>矢量数据简介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、空间数据类型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125731" y="834978"/>
            <a:ext cx="8869258" cy="2879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CN" sz="2800" b="1" i="0" dirty="0">
                <a:solidFill>
                  <a:srgbClr val="151515"/>
                </a:solidFill>
                <a:effectLst/>
                <a:latin typeface="+mn-ea"/>
                <a:ea typeface="+mn-ea"/>
              </a:rPr>
              <a:t>矢量</a:t>
            </a:r>
            <a:r>
              <a:rPr lang="zh-CN" altLang="en-US" sz="2800" b="1" i="0" dirty="0">
                <a:solidFill>
                  <a:srgbClr val="151515"/>
                </a:solidFill>
                <a:effectLst/>
                <a:latin typeface="+mn-ea"/>
                <a:ea typeface="+mn-ea"/>
              </a:rPr>
              <a:t>数据</a:t>
            </a:r>
            <a:r>
              <a:rPr lang="zh-CN" altLang="en-US" sz="2800" b="1" dirty="0">
                <a:solidFill>
                  <a:srgbClr val="151515"/>
                </a:solidFill>
                <a:latin typeface="+mn-ea"/>
                <a:ea typeface="+mn-ea"/>
              </a:rPr>
              <a:t>概念</a:t>
            </a:r>
            <a:endParaRPr lang="en-US" altLang="zh-CN" sz="2800" b="1" i="0" dirty="0">
              <a:solidFill>
                <a:srgbClr val="151515"/>
              </a:solidFill>
              <a:effectLst/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矢量是具有一定大小和方向的量，数学上和物理上也叫向量。在地理信息领域中，矢量数据是代表地图图形的各离散</a:t>
            </a:r>
            <a:r>
              <a:rPr lang="zh-CN" altLang="en-US" sz="2200" b="0" i="0" dirty="0">
                <a:solidFill>
                  <a:srgbClr val="212529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点平面坐标（</a:t>
            </a:r>
            <a:r>
              <a:rPr lang="en-US" sz="2200" b="0" i="0" dirty="0" err="1">
                <a:solidFill>
                  <a:srgbClr val="212529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x，y</a:t>
            </a:r>
            <a:r>
              <a:rPr lang="en-US" sz="2200" b="0" i="0" dirty="0">
                <a:solidFill>
                  <a:srgbClr val="212529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r>
              <a:rPr lang="zh-CN" altLang="en-US" sz="2200" b="0" i="0" dirty="0">
                <a:solidFill>
                  <a:srgbClr val="212529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的有序集合，矢量数据结构是一种最常见的图形数据结构，主要用于</a:t>
            </a:r>
            <a:r>
              <a:rPr lang="zh-CN" altLang="en-US" sz="2200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表示地图图形元素几何数据之间及其与属性数据之间的相互关系。</a:t>
            </a:r>
            <a:endParaRPr lang="en-US" altLang="zh-CN" sz="2200" b="1" i="0" dirty="0">
              <a:solidFill>
                <a:srgbClr val="151515"/>
              </a:solidFill>
              <a:effectLst/>
              <a:latin typeface="+mn-ea"/>
              <a:ea typeface="+mn-ea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4C2415-490B-F3C5-D5E8-A263DD477CBB}"/>
              </a:ext>
            </a:extLst>
          </p:cNvPr>
          <p:cNvGrpSpPr/>
          <p:nvPr/>
        </p:nvGrpSpPr>
        <p:grpSpPr>
          <a:xfrm>
            <a:off x="299408" y="4068912"/>
            <a:ext cx="8414553" cy="2194777"/>
            <a:chOff x="-339069" y="4170555"/>
            <a:chExt cx="8414553" cy="2194777"/>
          </a:xfrm>
        </p:grpSpPr>
        <p:pic>
          <p:nvPicPr>
            <p:cNvPr id="13" name="Picture 12" descr="Chart, scatter chart&#10;&#10;Description automatically generated">
              <a:extLst>
                <a:ext uri="{FF2B5EF4-FFF2-40B4-BE49-F238E27FC236}">
                  <a16:creationId xmlns:a16="http://schemas.microsoft.com/office/drawing/2014/main" id="{F0BBAA1F-56C6-D7A7-0627-A15F8B192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39069" y="4170555"/>
              <a:ext cx="2602851" cy="2194777"/>
            </a:xfrm>
            <a:prstGeom prst="rect">
              <a:avLst/>
            </a:prstGeom>
          </p:spPr>
        </p:pic>
        <p:pic>
          <p:nvPicPr>
            <p:cNvPr id="19" name="Picture 18" descr="Shape&#10;&#10;Description automatically generated">
              <a:extLst>
                <a:ext uri="{FF2B5EF4-FFF2-40B4-BE49-F238E27FC236}">
                  <a16:creationId xmlns:a16="http://schemas.microsoft.com/office/drawing/2014/main" id="{7C2B1373-2928-39A6-4B44-DA379040F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8491" y="4170555"/>
              <a:ext cx="2602851" cy="2194777"/>
            </a:xfrm>
            <a:prstGeom prst="rect">
              <a:avLst/>
            </a:prstGeom>
          </p:spPr>
        </p:pic>
        <p:pic>
          <p:nvPicPr>
            <p:cNvPr id="21" name="Picture 20" descr="Shape, polygon&#10;&#10;Description automatically generated">
              <a:extLst>
                <a:ext uri="{FF2B5EF4-FFF2-40B4-BE49-F238E27FC236}">
                  <a16:creationId xmlns:a16="http://schemas.microsoft.com/office/drawing/2014/main" id="{23B871CC-01AE-14C3-A9C0-7C4929687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2633" y="4170555"/>
              <a:ext cx="2602851" cy="2194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750869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、空间数据类型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矢量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317666" y="1707699"/>
            <a:ext cx="8508670" cy="4454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300" b="0" i="0" dirty="0">
                <a:solidFill>
                  <a:srgbClr val="121212"/>
                </a:solidFill>
                <a:effectLst/>
                <a:latin typeface="+mn-ea"/>
                <a:ea typeface="+mn-ea"/>
              </a:rPr>
              <a:t>矢量数据三要素：</a:t>
            </a:r>
            <a:r>
              <a:rPr lang="zh-CN" altLang="en-US" sz="2300" b="1" i="0" dirty="0">
                <a:solidFill>
                  <a:srgbClr val="121212"/>
                </a:solidFill>
                <a:effectLst/>
                <a:latin typeface="+mn-ea"/>
                <a:ea typeface="+mn-ea"/>
              </a:rPr>
              <a:t>点，线，面</a:t>
            </a:r>
            <a:r>
              <a:rPr lang="zh-CN" altLang="en-US" sz="2300" b="0" i="0" dirty="0">
                <a:solidFill>
                  <a:srgbClr val="121212"/>
                </a:solidFill>
                <a:effectLst/>
                <a:latin typeface="+mn-ea"/>
                <a:ea typeface="+mn-ea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zh-CN" altLang="en-US" sz="2300" b="0" i="0" dirty="0">
                <a:solidFill>
                  <a:srgbClr val="121212"/>
                </a:solidFill>
                <a:effectLst/>
                <a:latin typeface="+mn-ea"/>
                <a:ea typeface="+mn-ea"/>
              </a:rPr>
              <a:t>矢量数据的主要内容：</a:t>
            </a:r>
            <a:r>
              <a:rPr lang="zh-CN" altLang="en-US" sz="2300" b="1" i="0" dirty="0">
                <a:solidFill>
                  <a:srgbClr val="121212"/>
                </a:solidFill>
                <a:effectLst/>
                <a:latin typeface="+mn-ea"/>
                <a:ea typeface="+mn-ea"/>
              </a:rPr>
              <a:t>几何对象</a:t>
            </a:r>
            <a:r>
              <a:rPr lang="en-US" altLang="zh-CN" sz="2300" b="1" i="0" dirty="0">
                <a:solidFill>
                  <a:srgbClr val="121212"/>
                </a:solidFill>
                <a:effectLst/>
                <a:latin typeface="+mn-ea"/>
                <a:ea typeface="+mn-ea"/>
              </a:rPr>
              <a:t>(</a:t>
            </a:r>
            <a:r>
              <a:rPr lang="en-US" sz="2300" b="1" i="0" dirty="0">
                <a:solidFill>
                  <a:srgbClr val="121212"/>
                </a:solidFill>
                <a:effectLst/>
                <a:latin typeface="+mn-ea"/>
                <a:ea typeface="+mn-ea"/>
              </a:rPr>
              <a:t>Geometry)+</a:t>
            </a:r>
            <a:r>
              <a:rPr lang="zh-CN" altLang="en-US" sz="2300" b="1" i="0" dirty="0">
                <a:solidFill>
                  <a:srgbClr val="121212"/>
                </a:solidFill>
                <a:effectLst/>
                <a:latin typeface="+mn-ea"/>
                <a:ea typeface="+mn-ea"/>
              </a:rPr>
              <a:t>属性</a:t>
            </a:r>
            <a:r>
              <a:rPr lang="en-US" altLang="zh-CN" sz="2300" b="1" i="0" dirty="0">
                <a:solidFill>
                  <a:srgbClr val="121212"/>
                </a:solidFill>
                <a:effectLst/>
                <a:latin typeface="+mn-ea"/>
                <a:ea typeface="+mn-ea"/>
              </a:rPr>
              <a:t>(</a:t>
            </a:r>
            <a:r>
              <a:rPr lang="en-US" sz="2300" b="1" i="0" dirty="0">
                <a:solidFill>
                  <a:srgbClr val="121212"/>
                </a:solidFill>
                <a:effectLst/>
                <a:latin typeface="+mn-ea"/>
                <a:ea typeface="+mn-ea"/>
              </a:rPr>
              <a:t>attribute)</a:t>
            </a:r>
            <a:r>
              <a:rPr lang="zh-CN" altLang="en-US" sz="2300" b="0" i="0" dirty="0">
                <a:solidFill>
                  <a:srgbClr val="121212"/>
                </a:solidFill>
                <a:effectLst/>
                <a:latin typeface="+mn-ea"/>
                <a:ea typeface="+mn-ea"/>
              </a:rPr>
              <a:t>。</a:t>
            </a:r>
            <a:endParaRPr lang="en-US" sz="2300" b="0" i="0" dirty="0">
              <a:solidFill>
                <a:srgbClr val="121212"/>
              </a:solidFill>
              <a:effectLst/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300" b="0" i="0" dirty="0">
                <a:solidFill>
                  <a:srgbClr val="121212"/>
                </a:solidFill>
                <a:effectLst/>
                <a:latin typeface="+mn-ea"/>
                <a:ea typeface="+mn-ea"/>
              </a:rPr>
              <a:t>矢量数据的表示与比例尺相关：</a:t>
            </a:r>
            <a:r>
              <a:rPr lang="zh-CN" altLang="en-US" sz="2300" b="1" i="0" dirty="0">
                <a:solidFill>
                  <a:srgbClr val="121212"/>
                </a:solidFill>
                <a:effectLst/>
                <a:latin typeface="+mn-ea"/>
                <a:ea typeface="+mn-ea"/>
              </a:rPr>
              <a:t>比例尺越大</a:t>
            </a:r>
            <a:r>
              <a:rPr lang="zh-CN" altLang="en-US" sz="2300" b="1" dirty="0">
                <a:solidFill>
                  <a:srgbClr val="121212"/>
                </a:solidFill>
                <a:latin typeface="+mn-ea"/>
                <a:ea typeface="+mn-ea"/>
              </a:rPr>
              <a:t>，分辨率越高，内容越详细</a:t>
            </a:r>
            <a:r>
              <a:rPr lang="zh-CN" altLang="en-US" sz="2300" dirty="0">
                <a:solidFill>
                  <a:srgbClr val="121212"/>
                </a:solidFill>
                <a:latin typeface="+mn-ea"/>
                <a:ea typeface="+mn-ea"/>
              </a:rPr>
              <a:t>；</a:t>
            </a:r>
            <a:endParaRPr lang="en-US" altLang="zh-CN" sz="23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300" dirty="0">
                <a:solidFill>
                  <a:srgbClr val="121212"/>
                </a:solidFill>
                <a:latin typeface="+mn-ea"/>
                <a:ea typeface="+mn-ea"/>
              </a:rPr>
              <a:t>矢量数据主要用于</a:t>
            </a:r>
            <a:r>
              <a:rPr lang="zh-CN" altLang="en-US" sz="2300" b="1" dirty="0">
                <a:solidFill>
                  <a:srgbClr val="121212"/>
                </a:solidFill>
                <a:latin typeface="+mn-ea"/>
                <a:ea typeface="+mn-ea"/>
              </a:rPr>
              <a:t>空间分析和制图</a:t>
            </a:r>
            <a:r>
              <a:rPr lang="zh-CN" altLang="en-US" sz="2300" dirty="0">
                <a:solidFill>
                  <a:srgbClr val="121212"/>
                </a:solidFill>
                <a:latin typeface="+mn-ea"/>
                <a:ea typeface="+mn-ea"/>
              </a:rPr>
              <a:t>。</a:t>
            </a:r>
            <a:endParaRPr lang="en-US" altLang="zh-CN" sz="23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300" dirty="0">
                <a:solidFill>
                  <a:srgbClr val="121212"/>
                </a:solidFill>
                <a:latin typeface="+mn-ea"/>
                <a:ea typeface="+mn-ea"/>
              </a:rPr>
              <a:t>矢量数据常用的存储格式：</a:t>
            </a:r>
            <a:r>
              <a:rPr lang="en-US" altLang="zh-CN" sz="2300" b="1" dirty="0">
                <a:solidFill>
                  <a:srgbClr val="121212"/>
                </a:solidFill>
                <a:latin typeface="+mn-ea"/>
                <a:ea typeface="+mn-ea"/>
              </a:rPr>
              <a:t>S</a:t>
            </a:r>
            <a:r>
              <a:rPr lang="en-US" sz="2300" b="1" dirty="0">
                <a:solidFill>
                  <a:srgbClr val="121212"/>
                </a:solidFill>
                <a:latin typeface="+mn-ea"/>
                <a:ea typeface="+mn-ea"/>
              </a:rPr>
              <a:t>hapefile</a:t>
            </a:r>
            <a:r>
              <a:rPr lang="zh-CN" altLang="en-US" sz="2300" b="1" dirty="0">
                <a:solidFill>
                  <a:srgbClr val="121212"/>
                </a:solidFill>
                <a:latin typeface="+mn-ea"/>
                <a:ea typeface="+mn-ea"/>
              </a:rPr>
              <a:t>格式，</a:t>
            </a:r>
            <a:r>
              <a:rPr lang="en-US" altLang="zh-CN" sz="2300" b="1" dirty="0" err="1">
                <a:solidFill>
                  <a:srgbClr val="121212"/>
                </a:solidFill>
                <a:latin typeface="+mn-ea"/>
                <a:ea typeface="+mn-ea"/>
              </a:rPr>
              <a:t>GeoPackage</a:t>
            </a:r>
            <a:r>
              <a:rPr lang="zh-CN" altLang="en-US" sz="2300" b="1" dirty="0">
                <a:solidFill>
                  <a:srgbClr val="121212"/>
                </a:solidFill>
                <a:latin typeface="+mn-ea"/>
                <a:ea typeface="+mn-ea"/>
              </a:rPr>
              <a:t>格式、</a:t>
            </a:r>
            <a:r>
              <a:rPr lang="en-US" altLang="zh-CN" sz="2300" b="1" dirty="0">
                <a:solidFill>
                  <a:srgbClr val="121212"/>
                </a:solidFill>
                <a:latin typeface="+mn-ea"/>
                <a:ea typeface="+mn-ea"/>
              </a:rPr>
              <a:t>KML</a:t>
            </a:r>
            <a:r>
              <a:rPr lang="zh-CN" altLang="en-US" sz="2300" b="1" dirty="0">
                <a:solidFill>
                  <a:srgbClr val="121212"/>
                </a:solidFill>
                <a:latin typeface="+mn-ea"/>
                <a:ea typeface="+mn-ea"/>
              </a:rPr>
              <a:t>格式</a:t>
            </a:r>
            <a:r>
              <a:rPr lang="zh-CN" altLang="en-US" sz="2300" dirty="0">
                <a:solidFill>
                  <a:srgbClr val="121212"/>
                </a:solidFill>
                <a:latin typeface="+mn-ea"/>
                <a:ea typeface="+mn-ea"/>
              </a:rPr>
              <a:t>等。</a:t>
            </a:r>
          </a:p>
        </p:txBody>
      </p:sp>
    </p:spTree>
    <p:extLst>
      <p:ext uri="{BB962C8B-B14F-4D97-AF65-F5344CB8AC3E}">
        <p14:creationId xmlns:p14="http://schemas.microsoft.com/office/powerpoint/2010/main" val="20972633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二、空间数据类型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445769" y="903898"/>
            <a:ext cx="8298181" cy="5422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矢量数据特点</a:t>
            </a:r>
            <a:endParaRPr lang="en-US" altLang="zh-CN" sz="28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200000"/>
              </a:lnSpc>
            </a:pPr>
            <a:r>
              <a:rPr lang="en-US" altLang="zh-CN" sz="2200" b="1" dirty="0">
                <a:solidFill>
                  <a:srgbClr val="121212"/>
                </a:solidFill>
                <a:latin typeface="+mn-ea"/>
                <a:ea typeface="+mn-ea"/>
              </a:rPr>
              <a:t>1.</a:t>
            </a:r>
            <a:r>
              <a:rPr lang="zh-CN" altLang="en-US" sz="2200" b="1" dirty="0">
                <a:solidFill>
                  <a:srgbClr val="121212"/>
                </a:solidFill>
                <a:latin typeface="+mn-ea"/>
                <a:ea typeface="+mn-ea"/>
              </a:rPr>
              <a:t> 精确性：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矢量数据能够准确表示地理要素的几何形状和位置，适用于需要高精度的应用领域，如土地规划、官网设计；</a:t>
            </a:r>
            <a:endParaRPr lang="en-US" altLang="zh-CN" sz="22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>
              <a:lnSpc>
                <a:spcPct val="200000"/>
              </a:lnSpc>
            </a:pPr>
            <a:r>
              <a:rPr lang="en-US" altLang="zh-CN" sz="2200" b="1" dirty="0">
                <a:solidFill>
                  <a:srgbClr val="121212"/>
                </a:solidFill>
                <a:latin typeface="+mn-ea"/>
                <a:ea typeface="+mn-ea"/>
              </a:rPr>
              <a:t>2.</a:t>
            </a:r>
            <a:r>
              <a:rPr lang="zh-CN" altLang="en-US" sz="2200" b="1" dirty="0">
                <a:solidFill>
                  <a:srgbClr val="121212"/>
                </a:solidFill>
                <a:latin typeface="+mn-ea"/>
                <a:ea typeface="+mn-ea"/>
              </a:rPr>
              <a:t> 拓扑关系：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矢量数据能够表达地理要素之间的拓扑关系，如相邻、相交等，有助于进行空间分析和网络分析；</a:t>
            </a:r>
            <a:endParaRPr lang="en-US" altLang="zh-CN" sz="22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>
              <a:lnSpc>
                <a:spcPct val="200000"/>
              </a:lnSpc>
            </a:pPr>
            <a:r>
              <a:rPr lang="en-US" altLang="zh-CN" sz="2200" b="1" dirty="0">
                <a:solidFill>
                  <a:srgbClr val="121212"/>
                </a:solidFill>
                <a:latin typeface="+mn-ea"/>
                <a:ea typeface="+mn-ea"/>
              </a:rPr>
              <a:t>3.</a:t>
            </a:r>
            <a:r>
              <a:rPr lang="zh-CN" altLang="en-US" sz="2200" b="1" dirty="0">
                <a:solidFill>
                  <a:srgbClr val="121212"/>
                </a:solidFill>
                <a:latin typeface="+mn-ea"/>
                <a:ea typeface="+mn-ea"/>
              </a:rPr>
              <a:t> 小数据量：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相对于栅格数据，矢量数据通常具有较小的数据量，适用于存储大范围的地理信息。</a:t>
            </a:r>
            <a:endParaRPr lang="en-US" altLang="zh-CN" sz="22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37659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矢量数据</a:t>
            </a: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信息查看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209FEB-2ED6-4F2D-C7A0-419E452F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90" y="2704433"/>
            <a:ext cx="5973781" cy="3818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CCF7CA-AFEB-6FAA-CDB8-C65B8BCF3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39" y="2704433"/>
            <a:ext cx="2172286" cy="38189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27DFE0-49E3-5C70-E923-B9243C7D83A8}"/>
              </a:ext>
            </a:extLst>
          </p:cNvPr>
          <p:cNvSpPr txBox="1"/>
          <p:nvPr/>
        </p:nvSpPr>
        <p:spPr>
          <a:xfrm>
            <a:off x="0" y="4980619"/>
            <a:ext cx="1878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dirty="0">
                <a:solidFill>
                  <a:schemeClr val="accent3"/>
                </a:solidFill>
                <a:latin typeface="+mn-ea"/>
                <a:ea typeface="+mn-ea"/>
              </a:rPr>
              <a:t>右键单击适量图层</a:t>
            </a:r>
            <a:r>
              <a:rPr lang="zh-CN" altLang="en-US" sz="1600" dirty="0">
                <a:solidFill>
                  <a:schemeClr val="accent3"/>
                </a:solidFill>
                <a:latin typeface="+mn-ea"/>
                <a:ea typeface="+mn-ea"/>
              </a:rPr>
              <a:t>，选择</a:t>
            </a:r>
            <a:r>
              <a:rPr lang="en-US" altLang="zh-CN" sz="1600" dirty="0">
                <a:solidFill>
                  <a:schemeClr val="accent3"/>
                </a:solidFill>
                <a:latin typeface="+mn-ea"/>
                <a:ea typeface="+mn-ea"/>
              </a:rPr>
              <a:t>properties</a:t>
            </a:r>
            <a:endParaRPr lang="en-CN" sz="1600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08339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二、遥感栅格数据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、空间数据类型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495300" y="1520567"/>
            <a:ext cx="8153400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151515"/>
                </a:solidFill>
                <a:latin typeface="+mn-ea"/>
                <a:ea typeface="+mn-ea"/>
              </a:rPr>
              <a:t>栅格数据：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由按行和列（或格网）组成的像元（或像素）矩阵组成，其中的每个像元为一个信息存储单元。栅格常用于数字航空像片、卫星影像、数字图片或扫描地图数据的保存。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15F25245-B3FE-84DC-8A06-85C7901AC39B}"/>
              </a:ext>
            </a:extLst>
          </p:cNvPr>
          <p:cNvGraphicFramePr>
            <a:graphicFrameLocks noGrp="1"/>
          </p:cNvGraphicFramePr>
          <p:nvPr/>
        </p:nvGraphicFramePr>
        <p:xfrm>
          <a:off x="1178418" y="3956184"/>
          <a:ext cx="2874137" cy="2560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10591">
                  <a:extLst>
                    <a:ext uri="{9D8B030D-6E8A-4147-A177-3AD203B41FA5}">
                      <a16:colId xmlns:a16="http://schemas.microsoft.com/office/drawing/2014/main" val="919439059"/>
                    </a:ext>
                  </a:extLst>
                </a:gridCol>
                <a:gridCol w="410591">
                  <a:extLst>
                    <a:ext uri="{9D8B030D-6E8A-4147-A177-3AD203B41FA5}">
                      <a16:colId xmlns:a16="http://schemas.microsoft.com/office/drawing/2014/main" val="504684229"/>
                    </a:ext>
                  </a:extLst>
                </a:gridCol>
                <a:gridCol w="410591">
                  <a:extLst>
                    <a:ext uri="{9D8B030D-6E8A-4147-A177-3AD203B41FA5}">
                      <a16:colId xmlns:a16="http://schemas.microsoft.com/office/drawing/2014/main" val="2478058659"/>
                    </a:ext>
                  </a:extLst>
                </a:gridCol>
                <a:gridCol w="410591">
                  <a:extLst>
                    <a:ext uri="{9D8B030D-6E8A-4147-A177-3AD203B41FA5}">
                      <a16:colId xmlns:a16="http://schemas.microsoft.com/office/drawing/2014/main" val="2812917214"/>
                    </a:ext>
                  </a:extLst>
                </a:gridCol>
                <a:gridCol w="410591">
                  <a:extLst>
                    <a:ext uri="{9D8B030D-6E8A-4147-A177-3AD203B41FA5}">
                      <a16:colId xmlns:a16="http://schemas.microsoft.com/office/drawing/2014/main" val="1286947626"/>
                    </a:ext>
                  </a:extLst>
                </a:gridCol>
                <a:gridCol w="410591">
                  <a:extLst>
                    <a:ext uri="{9D8B030D-6E8A-4147-A177-3AD203B41FA5}">
                      <a16:colId xmlns:a16="http://schemas.microsoft.com/office/drawing/2014/main" val="4228666853"/>
                    </a:ext>
                  </a:extLst>
                </a:gridCol>
                <a:gridCol w="410591">
                  <a:extLst>
                    <a:ext uri="{9D8B030D-6E8A-4147-A177-3AD203B41FA5}">
                      <a16:colId xmlns:a16="http://schemas.microsoft.com/office/drawing/2014/main" val="3438707613"/>
                    </a:ext>
                  </a:extLst>
                </a:gridCol>
              </a:tblGrid>
              <a:tr h="3657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108539"/>
                  </a:ext>
                </a:extLst>
              </a:tr>
              <a:tr h="3657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0964652"/>
                  </a:ext>
                </a:extLst>
              </a:tr>
              <a:tr h="3657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831932"/>
                  </a:ext>
                </a:extLst>
              </a:tr>
              <a:tr h="3657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6858509"/>
                  </a:ext>
                </a:extLst>
              </a:tr>
              <a:tr h="3657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516213"/>
                  </a:ext>
                </a:extLst>
              </a:tr>
              <a:tr h="3657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8350397"/>
                  </a:ext>
                </a:extLst>
              </a:tr>
              <a:tr h="3657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9856885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AF48C3E1-BF83-3C13-D09B-24D38C697A27}"/>
              </a:ext>
            </a:extLst>
          </p:cNvPr>
          <p:cNvGraphicFramePr>
            <a:graphicFrameLocks noGrp="1"/>
          </p:cNvGraphicFramePr>
          <p:nvPr/>
        </p:nvGraphicFramePr>
        <p:xfrm>
          <a:off x="4844599" y="3812370"/>
          <a:ext cx="2874137" cy="2560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10591">
                  <a:extLst>
                    <a:ext uri="{9D8B030D-6E8A-4147-A177-3AD203B41FA5}">
                      <a16:colId xmlns:a16="http://schemas.microsoft.com/office/drawing/2014/main" val="919439059"/>
                    </a:ext>
                  </a:extLst>
                </a:gridCol>
                <a:gridCol w="410591">
                  <a:extLst>
                    <a:ext uri="{9D8B030D-6E8A-4147-A177-3AD203B41FA5}">
                      <a16:colId xmlns:a16="http://schemas.microsoft.com/office/drawing/2014/main" val="504684229"/>
                    </a:ext>
                  </a:extLst>
                </a:gridCol>
                <a:gridCol w="410591">
                  <a:extLst>
                    <a:ext uri="{9D8B030D-6E8A-4147-A177-3AD203B41FA5}">
                      <a16:colId xmlns:a16="http://schemas.microsoft.com/office/drawing/2014/main" val="2478058659"/>
                    </a:ext>
                  </a:extLst>
                </a:gridCol>
                <a:gridCol w="410591">
                  <a:extLst>
                    <a:ext uri="{9D8B030D-6E8A-4147-A177-3AD203B41FA5}">
                      <a16:colId xmlns:a16="http://schemas.microsoft.com/office/drawing/2014/main" val="2812917214"/>
                    </a:ext>
                  </a:extLst>
                </a:gridCol>
                <a:gridCol w="410591">
                  <a:extLst>
                    <a:ext uri="{9D8B030D-6E8A-4147-A177-3AD203B41FA5}">
                      <a16:colId xmlns:a16="http://schemas.microsoft.com/office/drawing/2014/main" val="1286947626"/>
                    </a:ext>
                  </a:extLst>
                </a:gridCol>
                <a:gridCol w="410591">
                  <a:extLst>
                    <a:ext uri="{9D8B030D-6E8A-4147-A177-3AD203B41FA5}">
                      <a16:colId xmlns:a16="http://schemas.microsoft.com/office/drawing/2014/main" val="4228666853"/>
                    </a:ext>
                  </a:extLst>
                </a:gridCol>
                <a:gridCol w="410591">
                  <a:extLst>
                    <a:ext uri="{9D8B030D-6E8A-4147-A177-3AD203B41FA5}">
                      <a16:colId xmlns:a16="http://schemas.microsoft.com/office/drawing/2014/main" val="3438707613"/>
                    </a:ext>
                  </a:extLst>
                </a:gridCol>
              </a:tblGrid>
              <a:tr h="365731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108539"/>
                  </a:ext>
                </a:extLst>
              </a:tr>
              <a:tr h="365731"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964652"/>
                  </a:ext>
                </a:extLst>
              </a:tr>
              <a:tr h="365731"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31932"/>
                  </a:ext>
                </a:extLst>
              </a:tr>
              <a:tr h="365731"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858509"/>
                  </a:ext>
                </a:extLst>
              </a:tr>
              <a:tr h="365731"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516213"/>
                  </a:ext>
                </a:extLst>
              </a:tr>
              <a:tr h="365731"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350397"/>
                  </a:ext>
                </a:extLst>
              </a:tr>
              <a:tr h="365731"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856885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6643A7C0-8F4A-779B-4C6E-2835B086E0B9}"/>
              </a:ext>
            </a:extLst>
          </p:cNvPr>
          <p:cNvGraphicFramePr>
            <a:graphicFrameLocks noGrp="1"/>
          </p:cNvGraphicFramePr>
          <p:nvPr/>
        </p:nvGraphicFramePr>
        <p:xfrm>
          <a:off x="4949778" y="3956184"/>
          <a:ext cx="2874137" cy="2560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10591">
                  <a:extLst>
                    <a:ext uri="{9D8B030D-6E8A-4147-A177-3AD203B41FA5}">
                      <a16:colId xmlns:a16="http://schemas.microsoft.com/office/drawing/2014/main" val="919439059"/>
                    </a:ext>
                  </a:extLst>
                </a:gridCol>
                <a:gridCol w="410591">
                  <a:extLst>
                    <a:ext uri="{9D8B030D-6E8A-4147-A177-3AD203B41FA5}">
                      <a16:colId xmlns:a16="http://schemas.microsoft.com/office/drawing/2014/main" val="504684229"/>
                    </a:ext>
                  </a:extLst>
                </a:gridCol>
                <a:gridCol w="410591">
                  <a:extLst>
                    <a:ext uri="{9D8B030D-6E8A-4147-A177-3AD203B41FA5}">
                      <a16:colId xmlns:a16="http://schemas.microsoft.com/office/drawing/2014/main" val="2478058659"/>
                    </a:ext>
                  </a:extLst>
                </a:gridCol>
                <a:gridCol w="410591">
                  <a:extLst>
                    <a:ext uri="{9D8B030D-6E8A-4147-A177-3AD203B41FA5}">
                      <a16:colId xmlns:a16="http://schemas.microsoft.com/office/drawing/2014/main" val="2812917214"/>
                    </a:ext>
                  </a:extLst>
                </a:gridCol>
                <a:gridCol w="410591">
                  <a:extLst>
                    <a:ext uri="{9D8B030D-6E8A-4147-A177-3AD203B41FA5}">
                      <a16:colId xmlns:a16="http://schemas.microsoft.com/office/drawing/2014/main" val="1286947626"/>
                    </a:ext>
                  </a:extLst>
                </a:gridCol>
                <a:gridCol w="410591">
                  <a:extLst>
                    <a:ext uri="{9D8B030D-6E8A-4147-A177-3AD203B41FA5}">
                      <a16:colId xmlns:a16="http://schemas.microsoft.com/office/drawing/2014/main" val="4228666853"/>
                    </a:ext>
                  </a:extLst>
                </a:gridCol>
                <a:gridCol w="410591">
                  <a:extLst>
                    <a:ext uri="{9D8B030D-6E8A-4147-A177-3AD203B41FA5}">
                      <a16:colId xmlns:a16="http://schemas.microsoft.com/office/drawing/2014/main" val="3438707613"/>
                    </a:ext>
                  </a:extLst>
                </a:gridCol>
              </a:tblGrid>
              <a:tr h="365731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108539"/>
                  </a:ext>
                </a:extLst>
              </a:tr>
              <a:tr h="365731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964652"/>
                  </a:ext>
                </a:extLst>
              </a:tr>
              <a:tr h="365731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31932"/>
                  </a:ext>
                </a:extLst>
              </a:tr>
              <a:tr h="365731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858509"/>
                  </a:ext>
                </a:extLst>
              </a:tr>
              <a:tr h="365731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516213"/>
                  </a:ext>
                </a:extLst>
              </a:tr>
              <a:tr h="365731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350397"/>
                  </a:ext>
                </a:extLst>
              </a:tr>
              <a:tr h="365731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856885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8DCC42F6-E08B-BAE9-D536-82DB6039629B}"/>
              </a:ext>
            </a:extLst>
          </p:cNvPr>
          <p:cNvGraphicFramePr>
            <a:graphicFrameLocks noGrp="1"/>
          </p:cNvGraphicFramePr>
          <p:nvPr/>
        </p:nvGraphicFramePr>
        <p:xfrm>
          <a:off x="5054957" y="4102346"/>
          <a:ext cx="2874137" cy="2560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10591">
                  <a:extLst>
                    <a:ext uri="{9D8B030D-6E8A-4147-A177-3AD203B41FA5}">
                      <a16:colId xmlns:a16="http://schemas.microsoft.com/office/drawing/2014/main" val="919439059"/>
                    </a:ext>
                  </a:extLst>
                </a:gridCol>
                <a:gridCol w="410591">
                  <a:extLst>
                    <a:ext uri="{9D8B030D-6E8A-4147-A177-3AD203B41FA5}">
                      <a16:colId xmlns:a16="http://schemas.microsoft.com/office/drawing/2014/main" val="504684229"/>
                    </a:ext>
                  </a:extLst>
                </a:gridCol>
                <a:gridCol w="410591">
                  <a:extLst>
                    <a:ext uri="{9D8B030D-6E8A-4147-A177-3AD203B41FA5}">
                      <a16:colId xmlns:a16="http://schemas.microsoft.com/office/drawing/2014/main" val="2478058659"/>
                    </a:ext>
                  </a:extLst>
                </a:gridCol>
                <a:gridCol w="410591">
                  <a:extLst>
                    <a:ext uri="{9D8B030D-6E8A-4147-A177-3AD203B41FA5}">
                      <a16:colId xmlns:a16="http://schemas.microsoft.com/office/drawing/2014/main" val="2812917214"/>
                    </a:ext>
                  </a:extLst>
                </a:gridCol>
                <a:gridCol w="410591">
                  <a:extLst>
                    <a:ext uri="{9D8B030D-6E8A-4147-A177-3AD203B41FA5}">
                      <a16:colId xmlns:a16="http://schemas.microsoft.com/office/drawing/2014/main" val="1286947626"/>
                    </a:ext>
                  </a:extLst>
                </a:gridCol>
                <a:gridCol w="410591">
                  <a:extLst>
                    <a:ext uri="{9D8B030D-6E8A-4147-A177-3AD203B41FA5}">
                      <a16:colId xmlns:a16="http://schemas.microsoft.com/office/drawing/2014/main" val="4228666853"/>
                    </a:ext>
                  </a:extLst>
                </a:gridCol>
                <a:gridCol w="410591">
                  <a:extLst>
                    <a:ext uri="{9D8B030D-6E8A-4147-A177-3AD203B41FA5}">
                      <a16:colId xmlns:a16="http://schemas.microsoft.com/office/drawing/2014/main" val="3438707613"/>
                    </a:ext>
                  </a:extLst>
                </a:gridCol>
              </a:tblGrid>
              <a:tr h="365731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108539"/>
                  </a:ext>
                </a:extLst>
              </a:tr>
              <a:tr h="365731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964652"/>
                  </a:ext>
                </a:extLst>
              </a:tr>
              <a:tr h="365731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31932"/>
                  </a:ext>
                </a:extLst>
              </a:tr>
              <a:tr h="365731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858509"/>
                  </a:ext>
                </a:extLst>
              </a:tr>
              <a:tr h="365731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516213"/>
                  </a:ext>
                </a:extLst>
              </a:tr>
              <a:tr h="365731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350397"/>
                  </a:ext>
                </a:extLst>
              </a:tr>
              <a:tr h="365731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856885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A2D07DC6-0736-D571-12DB-E211C54B9CE5}"/>
              </a:ext>
            </a:extLst>
          </p:cNvPr>
          <p:cNvSpPr txBox="1"/>
          <p:nvPr/>
        </p:nvSpPr>
        <p:spPr>
          <a:xfrm>
            <a:off x="1029566" y="331580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单波段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0A663DB-48D1-87DE-38A8-818FE7D48CC0}"/>
              </a:ext>
            </a:extLst>
          </p:cNvPr>
          <p:cNvSpPr txBox="1"/>
          <p:nvPr/>
        </p:nvSpPr>
        <p:spPr>
          <a:xfrm>
            <a:off x="4730096" y="331580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多波段</a:t>
            </a:r>
          </a:p>
        </p:txBody>
      </p:sp>
    </p:spTree>
    <p:extLst>
      <p:ext uri="{BB962C8B-B14F-4D97-AF65-F5344CB8AC3E}">
        <p14:creationId xmlns:p14="http://schemas.microsoft.com/office/powerpoint/2010/main" val="58086794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Words>675</Words>
  <Application>Microsoft Macintosh PowerPoint</Application>
  <PresentationFormat>On-screen Show (4:3)</PresentationFormat>
  <Paragraphs>64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微软雅黑</vt:lpstr>
      <vt:lpstr>黑体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Presentation</vt:lpstr>
      <vt:lpstr>PowerPoint Presentation</vt:lpstr>
      <vt:lpstr>PowerPoint Presentation</vt:lpstr>
      <vt:lpstr>二、空间数据类型 </vt:lpstr>
      <vt:lpstr>二、空间数据类型 </vt:lpstr>
      <vt:lpstr>二、空间数据类型</vt:lpstr>
      <vt:lpstr>二、开源桌面软件QGIS</vt:lpstr>
      <vt:lpstr>PowerPoint Presentation</vt:lpstr>
      <vt:lpstr>二、空间数据类型</vt:lpstr>
      <vt:lpstr>一、栅格数据读写</vt:lpstr>
      <vt:lpstr>二、空间数据类型</vt:lpstr>
      <vt:lpstr>二、空间数据类型</vt:lpstr>
      <vt:lpstr>二、空间数据类型</vt:lpstr>
      <vt:lpstr>二、空间数据类型</vt:lpstr>
      <vt:lpstr>二、开源桌面GIS软件软件简介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Xin Luo</cp:lastModifiedBy>
  <cp:revision>1</cp:revision>
  <dcterms:created xsi:type="dcterms:W3CDTF">2004-07-09T11:40:27Z</dcterms:created>
  <dcterms:modified xsi:type="dcterms:W3CDTF">2024-04-13T15:36:12Z</dcterms:modified>
</cp:coreProperties>
</file>